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4"/>
    <p:sldMasterId id="2147483682" r:id="rId5"/>
    <p:sldMasterId id="2147483695" r:id="rId6"/>
  </p:sldMasterIdLst>
  <p:notesMasterIdLst>
    <p:notesMasterId r:id="rId68"/>
  </p:notesMasterIdLst>
  <p:handoutMasterIdLst>
    <p:handoutMasterId r:id="rId69"/>
  </p:handoutMasterIdLst>
  <p:sldIdLst>
    <p:sldId id="256" r:id="rId7"/>
    <p:sldId id="257" r:id="rId8"/>
    <p:sldId id="258" r:id="rId9"/>
    <p:sldId id="268" r:id="rId10"/>
    <p:sldId id="267" r:id="rId11"/>
    <p:sldId id="259" r:id="rId12"/>
    <p:sldId id="260" r:id="rId13"/>
    <p:sldId id="261" r:id="rId14"/>
    <p:sldId id="269" r:id="rId15"/>
    <p:sldId id="270" r:id="rId16"/>
    <p:sldId id="271" r:id="rId17"/>
    <p:sldId id="266" r:id="rId18"/>
    <p:sldId id="401" r:id="rId19"/>
    <p:sldId id="402" r:id="rId20"/>
    <p:sldId id="403" r:id="rId21"/>
    <p:sldId id="404" r:id="rId22"/>
    <p:sldId id="405" r:id="rId23"/>
    <p:sldId id="399" r:id="rId24"/>
    <p:sldId id="395" r:id="rId25"/>
    <p:sldId id="396" r:id="rId26"/>
    <p:sldId id="358" r:id="rId27"/>
    <p:sldId id="397" r:id="rId28"/>
    <p:sldId id="334" r:id="rId29"/>
    <p:sldId id="335" r:id="rId30"/>
    <p:sldId id="393" r:id="rId31"/>
    <p:sldId id="353" r:id="rId32"/>
    <p:sldId id="355" r:id="rId33"/>
    <p:sldId id="354" r:id="rId34"/>
    <p:sldId id="357" r:id="rId35"/>
    <p:sldId id="359" r:id="rId36"/>
    <p:sldId id="360" r:id="rId37"/>
    <p:sldId id="356"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02" r:id="rId52"/>
    <p:sldId id="398" r:id="rId53"/>
    <p:sldId id="384" r:id="rId54"/>
    <p:sldId id="375" r:id="rId55"/>
    <p:sldId id="374" r:id="rId56"/>
    <p:sldId id="385" r:id="rId57"/>
    <p:sldId id="377" r:id="rId58"/>
    <p:sldId id="379" r:id="rId59"/>
    <p:sldId id="380" r:id="rId60"/>
    <p:sldId id="381" r:id="rId61"/>
    <p:sldId id="382" r:id="rId62"/>
    <p:sldId id="383" r:id="rId63"/>
    <p:sldId id="299" r:id="rId64"/>
    <p:sldId id="300" r:id="rId65"/>
    <p:sldId id="386" r:id="rId66"/>
    <p:sldId id="387" r:id="rId67"/>
  </p:sldIdLst>
  <p:sldSz cx="14633575" cy="8231188"/>
  <p:notesSz cx="6858000" cy="9144000"/>
  <p:defaultTextStyle>
    <a:defPPr>
      <a:defRPr lang="en-GB"/>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189"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377"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566"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754"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5943" algn="l" defTabSz="914377" rtl="0" eaLnBrk="1" latinLnBrk="0" hangingPunct="1">
      <a:defRPr sz="2000" kern="1200">
        <a:solidFill>
          <a:schemeClr val="tx1"/>
        </a:solidFill>
        <a:latin typeface="Arial" panose="020B0604020202020204" pitchFamily="34" charset="0"/>
        <a:ea typeface="+mn-ea"/>
        <a:cs typeface="+mn-cs"/>
      </a:defRPr>
    </a:lvl6pPr>
    <a:lvl7pPr marL="2743131" algn="l" defTabSz="914377" rtl="0" eaLnBrk="1" latinLnBrk="0" hangingPunct="1">
      <a:defRPr sz="2000" kern="1200">
        <a:solidFill>
          <a:schemeClr val="tx1"/>
        </a:solidFill>
        <a:latin typeface="Arial" panose="020B0604020202020204" pitchFamily="34" charset="0"/>
        <a:ea typeface="+mn-ea"/>
        <a:cs typeface="+mn-cs"/>
      </a:defRPr>
    </a:lvl7pPr>
    <a:lvl8pPr marL="3200320" algn="l" defTabSz="914377" rtl="0" eaLnBrk="1" latinLnBrk="0" hangingPunct="1">
      <a:defRPr sz="2000" kern="1200">
        <a:solidFill>
          <a:schemeClr val="tx1"/>
        </a:solidFill>
        <a:latin typeface="Arial" panose="020B0604020202020204" pitchFamily="34" charset="0"/>
        <a:ea typeface="+mn-ea"/>
        <a:cs typeface="+mn-cs"/>
      </a:defRPr>
    </a:lvl8pPr>
    <a:lvl9pPr marL="3657509" algn="l" defTabSz="914377" rtl="0" eaLnBrk="1" latinLnBrk="0" hangingPunct="1">
      <a:defRPr sz="20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01135D0F-8DE2-4772-B8D6-5D93F7D17E1A}">
          <p14:sldIdLst>
            <p14:sldId id="256"/>
            <p14:sldId id="257"/>
            <p14:sldId id="258"/>
            <p14:sldId id="268"/>
            <p14:sldId id="267"/>
            <p14:sldId id="259"/>
            <p14:sldId id="260"/>
            <p14:sldId id="261"/>
            <p14:sldId id="269"/>
            <p14:sldId id="270"/>
            <p14:sldId id="271"/>
            <p14:sldId id="266"/>
            <p14:sldId id="401"/>
            <p14:sldId id="402"/>
            <p14:sldId id="403"/>
            <p14:sldId id="404"/>
            <p14:sldId id="405"/>
            <p14:sldId id="399"/>
            <p14:sldId id="395"/>
            <p14:sldId id="396"/>
            <p14:sldId id="358"/>
            <p14:sldId id="397"/>
            <p14:sldId id="334"/>
            <p14:sldId id="335"/>
            <p14:sldId id="393"/>
            <p14:sldId id="353"/>
            <p14:sldId id="355"/>
            <p14:sldId id="354"/>
            <p14:sldId id="357"/>
            <p14:sldId id="359"/>
            <p14:sldId id="360"/>
            <p14:sldId id="356"/>
            <p14:sldId id="361"/>
            <p14:sldId id="362"/>
            <p14:sldId id="363"/>
            <p14:sldId id="364"/>
            <p14:sldId id="365"/>
            <p14:sldId id="366"/>
            <p14:sldId id="367"/>
            <p14:sldId id="368"/>
            <p14:sldId id="369"/>
            <p14:sldId id="370"/>
            <p14:sldId id="371"/>
            <p14:sldId id="372"/>
            <p14:sldId id="373"/>
            <p14:sldId id="302"/>
            <p14:sldId id="398"/>
            <p14:sldId id="384"/>
            <p14:sldId id="375"/>
            <p14:sldId id="374"/>
            <p14:sldId id="385"/>
            <p14:sldId id="377"/>
            <p14:sldId id="379"/>
            <p14:sldId id="380"/>
            <p14:sldId id="381"/>
            <p14:sldId id="382"/>
            <p14:sldId id="383"/>
            <p14:sldId id="299"/>
            <p14:sldId id="300"/>
            <p14:sldId id="386"/>
            <p14:sldId id="387"/>
          </p14:sldIdLst>
        </p14:section>
        <p14:section name="Hardware" id="{239E729D-C5EA-4B2D-8A4C-411EDCF18AD6}">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orient="horz" pos="2593" userDrawn="1">
          <p15:clr>
            <a:srgbClr val="A4A3A4"/>
          </p15:clr>
        </p15:guide>
        <p15:guide id="4" pos="46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owell" initials="D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FFFF"/>
    <a:srgbClr val="00FFFF"/>
    <a:srgbClr val="005F96"/>
    <a:srgbClr val="F2E9D5"/>
    <a:srgbClr val="B0001A"/>
    <a:srgbClr val="003626"/>
    <a:srgbClr val="004832"/>
    <a:srgbClr val="004731"/>
    <a:srgbClr val="0A3023"/>
    <a:srgbClr val="0028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5B10C-FFBD-456E-AD81-634B4444EBE5}" v="40" dt="2024-03-05T11:17:39.5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293" y="72"/>
      </p:cViewPr>
      <p:guideLst>
        <p:guide orient="horz" pos="2160"/>
        <p:guide pos="5120"/>
        <p:guide orient="horz" pos="2593"/>
        <p:guide pos="461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owell" userId="8c854f7f-d1d6-4058-999d-8d33c997d9fc" providerId="ADAL" clId="{BEB0C656-C27C-479C-B925-CF53608C61CF}"/>
    <pc:docChg chg="undo custSel addSld delSld modSld modSection">
      <pc:chgData name="David Cowell" userId="8c854f7f-d1d6-4058-999d-8d33c997d9fc" providerId="ADAL" clId="{BEB0C656-C27C-479C-B925-CF53608C61CF}" dt="2023-03-06T09:23:20.230" v="511" actId="478"/>
      <pc:docMkLst>
        <pc:docMk/>
      </pc:docMkLst>
      <pc:sldChg chg="add">
        <pc:chgData name="David Cowell" userId="8c854f7f-d1d6-4058-999d-8d33c997d9fc" providerId="ADAL" clId="{BEB0C656-C27C-479C-B925-CF53608C61CF}" dt="2023-03-06T08:41:42.269" v="0"/>
        <pc:sldMkLst>
          <pc:docMk/>
          <pc:sldMk cId="694351876" sldId="316"/>
        </pc:sldMkLst>
      </pc:sldChg>
      <pc:sldChg chg="add">
        <pc:chgData name="David Cowell" userId="8c854f7f-d1d6-4058-999d-8d33c997d9fc" providerId="ADAL" clId="{BEB0C656-C27C-479C-B925-CF53608C61CF}" dt="2023-03-06T08:41:42.269" v="0"/>
        <pc:sldMkLst>
          <pc:docMk/>
          <pc:sldMk cId="716050867" sldId="317"/>
        </pc:sldMkLst>
      </pc:sldChg>
      <pc:sldChg chg="addSp delSp modSp add mod">
        <pc:chgData name="David Cowell" userId="8c854f7f-d1d6-4058-999d-8d33c997d9fc" providerId="ADAL" clId="{BEB0C656-C27C-479C-B925-CF53608C61CF}" dt="2023-03-06T09:16:41.073" v="184" actId="22"/>
        <pc:sldMkLst>
          <pc:docMk/>
          <pc:sldMk cId="2594679069" sldId="331"/>
        </pc:sldMkLst>
        <pc:spChg chg="mod">
          <ac:chgData name="David Cowell" userId="8c854f7f-d1d6-4058-999d-8d33c997d9fc" providerId="ADAL" clId="{BEB0C656-C27C-479C-B925-CF53608C61CF}" dt="2023-03-06T08:42:42.184" v="47" actId="20577"/>
          <ac:spMkLst>
            <pc:docMk/>
            <pc:sldMk cId="2594679069" sldId="331"/>
            <ac:spMk id="3" creationId="{5849291A-4DDB-3B07-6960-BB52DE2E5CB0}"/>
          </ac:spMkLst>
        </pc:spChg>
        <pc:spChg chg="add del mod">
          <ac:chgData name="David Cowell" userId="8c854f7f-d1d6-4058-999d-8d33c997d9fc" providerId="ADAL" clId="{BEB0C656-C27C-479C-B925-CF53608C61CF}" dt="2023-03-06T09:01:28.336" v="76" actId="478"/>
          <ac:spMkLst>
            <pc:docMk/>
            <pc:sldMk cId="2594679069" sldId="331"/>
            <ac:spMk id="4" creationId="{537AD117-95F2-4585-9710-DF13C0113DBA}"/>
          </ac:spMkLst>
        </pc:spChg>
        <pc:picChg chg="del mod modCrop">
          <ac:chgData name="David Cowell" userId="8c854f7f-d1d6-4058-999d-8d33c997d9fc" providerId="ADAL" clId="{BEB0C656-C27C-479C-B925-CF53608C61CF}" dt="2023-03-06T09:01:25.044" v="74" actId="478"/>
          <ac:picMkLst>
            <pc:docMk/>
            <pc:sldMk cId="2594679069" sldId="331"/>
            <ac:picMk id="5" creationId="{C6B86996-DB33-3D3C-21E6-771F0E454BAF}"/>
          </ac:picMkLst>
        </pc:picChg>
        <pc:picChg chg="add del">
          <ac:chgData name="David Cowell" userId="8c854f7f-d1d6-4058-999d-8d33c997d9fc" providerId="ADAL" clId="{BEB0C656-C27C-479C-B925-CF53608C61CF}" dt="2023-03-06T09:16:40.528" v="183" actId="478"/>
          <ac:picMkLst>
            <pc:docMk/>
            <pc:sldMk cId="2594679069" sldId="331"/>
            <ac:picMk id="7" creationId="{6B384076-F5C9-1FB8-F994-18FD528111B3}"/>
          </ac:picMkLst>
        </pc:picChg>
        <pc:picChg chg="add">
          <ac:chgData name="David Cowell" userId="8c854f7f-d1d6-4058-999d-8d33c997d9fc" providerId="ADAL" clId="{BEB0C656-C27C-479C-B925-CF53608C61CF}" dt="2023-03-06T09:16:41.073" v="184" actId="22"/>
          <ac:picMkLst>
            <pc:docMk/>
            <pc:sldMk cId="2594679069" sldId="331"/>
            <ac:picMk id="9" creationId="{C46318CA-8E79-AEA6-73EE-3C8B8EB335CA}"/>
          </ac:picMkLst>
        </pc:picChg>
      </pc:sldChg>
      <pc:sldChg chg="addSp delSp modSp add mod">
        <pc:chgData name="David Cowell" userId="8c854f7f-d1d6-4058-999d-8d33c997d9fc" providerId="ADAL" clId="{BEB0C656-C27C-479C-B925-CF53608C61CF}" dt="2023-03-06T09:21:29.395" v="261" actId="20577"/>
        <pc:sldMkLst>
          <pc:docMk/>
          <pc:sldMk cId="648745211" sldId="332"/>
        </pc:sldMkLst>
        <pc:spChg chg="mod">
          <ac:chgData name="David Cowell" userId="8c854f7f-d1d6-4058-999d-8d33c997d9fc" providerId="ADAL" clId="{BEB0C656-C27C-479C-B925-CF53608C61CF}" dt="2023-03-06T09:21:29.395" v="261" actId="20577"/>
          <ac:spMkLst>
            <pc:docMk/>
            <pc:sldMk cId="648745211" sldId="332"/>
            <ac:spMk id="3" creationId="{5849291A-4DDB-3B07-6960-BB52DE2E5CB0}"/>
          </ac:spMkLst>
        </pc:spChg>
        <pc:spChg chg="add del mod">
          <ac:chgData name="David Cowell" userId="8c854f7f-d1d6-4058-999d-8d33c997d9fc" providerId="ADAL" clId="{BEB0C656-C27C-479C-B925-CF53608C61CF}" dt="2023-03-06T08:43:18.623" v="52" actId="478"/>
          <ac:spMkLst>
            <pc:docMk/>
            <pc:sldMk cId="648745211" sldId="332"/>
            <ac:spMk id="7" creationId="{FF07A592-C447-C934-E5CA-455FF5E2D5F6}"/>
          </ac:spMkLst>
        </pc:spChg>
        <pc:spChg chg="add del">
          <ac:chgData name="David Cowell" userId="8c854f7f-d1d6-4058-999d-8d33c997d9fc" providerId="ADAL" clId="{BEB0C656-C27C-479C-B925-CF53608C61CF}" dt="2023-03-06T09:02:27.723" v="101" actId="478"/>
          <ac:spMkLst>
            <pc:docMk/>
            <pc:sldMk cId="648745211" sldId="332"/>
            <ac:spMk id="10" creationId="{83C1F4E3-6EE3-5AA6-E406-D6BAA42362FD}"/>
          </ac:spMkLst>
        </pc:spChg>
        <pc:spChg chg="add mod">
          <ac:chgData name="David Cowell" userId="8c854f7f-d1d6-4058-999d-8d33c997d9fc" providerId="ADAL" clId="{BEB0C656-C27C-479C-B925-CF53608C61CF}" dt="2023-03-06T09:02:58.199" v="108" actId="14100"/>
          <ac:spMkLst>
            <pc:docMk/>
            <pc:sldMk cId="648745211" sldId="332"/>
            <ac:spMk id="11" creationId="{B8793BA9-2A7E-1051-59D0-B7B7595FC5A1}"/>
          </ac:spMkLst>
        </pc:spChg>
        <pc:picChg chg="add del mod ord">
          <ac:chgData name="David Cowell" userId="8c854f7f-d1d6-4058-999d-8d33c997d9fc" providerId="ADAL" clId="{BEB0C656-C27C-479C-B925-CF53608C61CF}" dt="2023-03-06T09:01:33.688" v="77" actId="478"/>
          <ac:picMkLst>
            <pc:docMk/>
            <pc:sldMk cId="648745211" sldId="332"/>
            <ac:picMk id="2" creationId="{69044C78-72B2-7D33-4BBE-3221220A6901}"/>
          </ac:picMkLst>
        </pc:picChg>
        <pc:picChg chg="mod ord">
          <ac:chgData name="David Cowell" userId="8c854f7f-d1d6-4058-999d-8d33c997d9fc" providerId="ADAL" clId="{BEB0C656-C27C-479C-B925-CF53608C61CF}" dt="2023-03-06T09:03:02.301" v="109" actId="166"/>
          <ac:picMkLst>
            <pc:docMk/>
            <pc:sldMk cId="648745211" sldId="332"/>
            <ac:picMk id="4" creationId="{2B8535D7-7948-7B1A-68D6-D737764D0C2B}"/>
          </ac:picMkLst>
        </pc:picChg>
        <pc:picChg chg="del mod">
          <ac:chgData name="David Cowell" userId="8c854f7f-d1d6-4058-999d-8d33c997d9fc" providerId="ADAL" clId="{BEB0C656-C27C-479C-B925-CF53608C61CF}" dt="2023-03-06T08:43:12.479" v="51" actId="478"/>
          <ac:picMkLst>
            <pc:docMk/>
            <pc:sldMk cId="648745211" sldId="332"/>
            <ac:picMk id="5" creationId="{C6B86996-DB33-3D3C-21E6-771F0E454BAF}"/>
          </ac:picMkLst>
        </pc:picChg>
        <pc:picChg chg="add del ord">
          <ac:chgData name="David Cowell" userId="8c854f7f-d1d6-4058-999d-8d33c997d9fc" providerId="ADAL" clId="{BEB0C656-C27C-479C-B925-CF53608C61CF}" dt="2023-03-06T09:16:48.936" v="185" actId="478"/>
          <ac:picMkLst>
            <pc:docMk/>
            <pc:sldMk cId="648745211" sldId="332"/>
            <ac:picMk id="9" creationId="{D0FCF775-54B5-5A82-8331-761F6FA20D9B}"/>
          </ac:picMkLst>
        </pc:picChg>
        <pc:picChg chg="add ord">
          <ac:chgData name="David Cowell" userId="8c854f7f-d1d6-4058-999d-8d33c997d9fc" providerId="ADAL" clId="{BEB0C656-C27C-479C-B925-CF53608C61CF}" dt="2023-03-06T09:16:52.426" v="187" actId="167"/>
          <ac:picMkLst>
            <pc:docMk/>
            <pc:sldMk cId="648745211" sldId="332"/>
            <ac:picMk id="13" creationId="{286C1792-0196-6CE4-FFBE-3AE61FAFB747}"/>
          </ac:picMkLst>
        </pc:picChg>
      </pc:sldChg>
      <pc:sldChg chg="addSp delSp modSp add del mod">
        <pc:chgData name="David Cowell" userId="8c854f7f-d1d6-4058-999d-8d33c997d9fc" providerId="ADAL" clId="{BEB0C656-C27C-479C-B925-CF53608C61CF}" dt="2023-03-06T08:43:41.355" v="62" actId="47"/>
        <pc:sldMkLst>
          <pc:docMk/>
          <pc:sldMk cId="226769666" sldId="333"/>
        </pc:sldMkLst>
        <pc:spChg chg="add del mod">
          <ac:chgData name="David Cowell" userId="8c854f7f-d1d6-4058-999d-8d33c997d9fc" providerId="ADAL" clId="{BEB0C656-C27C-479C-B925-CF53608C61CF}" dt="2023-03-06T08:43:34.176" v="59" actId="478"/>
          <ac:spMkLst>
            <pc:docMk/>
            <pc:sldMk cId="226769666" sldId="333"/>
            <ac:spMk id="6" creationId="{A066B6C5-1664-B08E-3C39-F836D0ECC160}"/>
          </ac:spMkLst>
        </pc:spChg>
        <pc:picChg chg="del">
          <ac:chgData name="David Cowell" userId="8c854f7f-d1d6-4058-999d-8d33c997d9fc" providerId="ADAL" clId="{BEB0C656-C27C-479C-B925-CF53608C61CF}" dt="2023-03-06T08:43:31.814" v="58" actId="478"/>
          <ac:picMkLst>
            <pc:docMk/>
            <pc:sldMk cId="226769666" sldId="333"/>
            <ac:picMk id="5" creationId="{C6B86996-DB33-3D3C-21E6-771F0E454BAF}"/>
          </ac:picMkLst>
        </pc:picChg>
        <pc:picChg chg="del mod">
          <ac:chgData name="David Cowell" userId="8c854f7f-d1d6-4058-999d-8d33c997d9fc" providerId="ADAL" clId="{BEB0C656-C27C-479C-B925-CF53608C61CF}" dt="2023-03-06T08:43:30.510" v="57" actId="478"/>
          <ac:picMkLst>
            <pc:docMk/>
            <pc:sldMk cId="226769666" sldId="333"/>
            <ac:picMk id="7" creationId="{2351D603-72E1-51E0-9FF7-CAC7035DF9AE}"/>
          </ac:picMkLst>
        </pc:picChg>
        <pc:picChg chg="add mod ord">
          <ac:chgData name="David Cowell" userId="8c854f7f-d1d6-4058-999d-8d33c997d9fc" providerId="ADAL" clId="{BEB0C656-C27C-479C-B925-CF53608C61CF}" dt="2023-03-06T08:43:36.623" v="61" actId="167"/>
          <ac:picMkLst>
            <pc:docMk/>
            <pc:sldMk cId="226769666" sldId="333"/>
            <ac:picMk id="8" creationId="{AAA17B69-B91D-C4F2-9664-312921A0D9E7}"/>
          </ac:picMkLst>
        </pc:picChg>
      </pc:sldChg>
      <pc:sldChg chg="addSp delSp modSp add del mod">
        <pc:chgData name="David Cowell" userId="8c854f7f-d1d6-4058-999d-8d33c997d9fc" providerId="ADAL" clId="{BEB0C656-C27C-479C-B925-CF53608C61CF}" dt="2023-03-06T09:22:37.329" v="436" actId="47"/>
        <pc:sldMkLst>
          <pc:docMk/>
          <pc:sldMk cId="1237518621" sldId="334"/>
        </pc:sldMkLst>
        <pc:spChg chg="mod">
          <ac:chgData name="David Cowell" userId="8c854f7f-d1d6-4058-999d-8d33c997d9fc" providerId="ADAL" clId="{BEB0C656-C27C-479C-B925-CF53608C61CF}" dt="2023-03-06T09:22:15.710" v="389" actId="20577"/>
          <ac:spMkLst>
            <pc:docMk/>
            <pc:sldMk cId="1237518621" sldId="334"/>
            <ac:spMk id="3" creationId="{5849291A-4DDB-3B07-6960-BB52DE2E5CB0}"/>
          </ac:spMkLst>
        </pc:spChg>
        <pc:spChg chg="add del mod">
          <ac:chgData name="David Cowell" userId="8c854f7f-d1d6-4058-999d-8d33c997d9fc" providerId="ADAL" clId="{BEB0C656-C27C-479C-B925-CF53608C61CF}" dt="2023-03-06T08:43:45.483" v="64" actId="478"/>
          <ac:spMkLst>
            <pc:docMk/>
            <pc:sldMk cId="1237518621" sldId="334"/>
            <ac:spMk id="6" creationId="{69C2E3A2-E4C3-5AA7-7F9E-F563D60216A2}"/>
          </ac:spMkLst>
        </pc:spChg>
        <pc:spChg chg="add del mod">
          <ac:chgData name="David Cowell" userId="8c854f7f-d1d6-4058-999d-8d33c997d9fc" providerId="ADAL" clId="{BEB0C656-C27C-479C-B925-CF53608C61CF}" dt="2023-03-06T09:03:38.394" v="165" actId="478"/>
          <ac:spMkLst>
            <pc:docMk/>
            <pc:sldMk cId="1237518621" sldId="334"/>
            <ac:spMk id="11" creationId="{4501A73D-1ADB-F9B2-F089-4592CBF44959}"/>
          </ac:spMkLst>
        </pc:spChg>
        <pc:spChg chg="add mod">
          <ac:chgData name="David Cowell" userId="8c854f7f-d1d6-4058-999d-8d33c997d9fc" providerId="ADAL" clId="{BEB0C656-C27C-479C-B925-CF53608C61CF}" dt="2023-03-06T09:03:20.055" v="162" actId="14100"/>
          <ac:spMkLst>
            <pc:docMk/>
            <pc:sldMk cId="1237518621" sldId="334"/>
            <ac:spMk id="14" creationId="{E9CE8D24-1644-282C-20A3-5BDA59CF6667}"/>
          </ac:spMkLst>
        </pc:spChg>
        <pc:picChg chg="del">
          <ac:chgData name="David Cowell" userId="8c854f7f-d1d6-4058-999d-8d33c997d9fc" providerId="ADAL" clId="{BEB0C656-C27C-479C-B925-CF53608C61CF}" dt="2023-03-06T09:03:09.260" v="110" actId="478"/>
          <ac:picMkLst>
            <pc:docMk/>
            <pc:sldMk cId="1237518621" sldId="334"/>
            <ac:picMk id="4" creationId="{2B8535D7-7948-7B1A-68D6-D737764D0C2B}"/>
          </ac:picMkLst>
        </pc:picChg>
        <pc:picChg chg="del">
          <ac:chgData name="David Cowell" userId="8c854f7f-d1d6-4058-999d-8d33c997d9fc" providerId="ADAL" clId="{BEB0C656-C27C-479C-B925-CF53608C61CF}" dt="2023-03-06T08:43:43.003" v="63" actId="478"/>
          <ac:picMkLst>
            <pc:docMk/>
            <pc:sldMk cId="1237518621" sldId="334"/>
            <ac:picMk id="5" creationId="{C6B86996-DB33-3D3C-21E6-771F0E454BAF}"/>
          </ac:picMkLst>
        </pc:picChg>
        <pc:picChg chg="del">
          <ac:chgData name="David Cowell" userId="8c854f7f-d1d6-4058-999d-8d33c997d9fc" providerId="ADAL" clId="{BEB0C656-C27C-479C-B925-CF53608C61CF}" dt="2023-03-06T08:43:46.468" v="65" actId="478"/>
          <ac:picMkLst>
            <pc:docMk/>
            <pc:sldMk cId="1237518621" sldId="334"/>
            <ac:picMk id="7" creationId="{2351D603-72E1-51E0-9FF7-CAC7035DF9AE}"/>
          </ac:picMkLst>
        </pc:picChg>
        <pc:picChg chg="add del mod ord">
          <ac:chgData name="David Cowell" userId="8c854f7f-d1d6-4058-999d-8d33c997d9fc" providerId="ADAL" clId="{BEB0C656-C27C-479C-B925-CF53608C61CF}" dt="2023-03-06T08:44:13.146" v="72" actId="478"/>
          <ac:picMkLst>
            <pc:docMk/>
            <pc:sldMk cId="1237518621" sldId="334"/>
            <ac:picMk id="8" creationId="{5AEC3100-2FD6-E153-6BC9-D2EA4FE30569}"/>
          </ac:picMkLst>
        </pc:picChg>
        <pc:picChg chg="del mod ord">
          <ac:chgData name="David Cowell" userId="8c854f7f-d1d6-4058-999d-8d33c997d9fc" providerId="ADAL" clId="{BEB0C656-C27C-479C-B925-CF53608C61CF}" dt="2023-03-06T09:22:27.601" v="434" actId="478"/>
          <ac:picMkLst>
            <pc:docMk/>
            <pc:sldMk cId="1237518621" sldId="334"/>
            <ac:picMk id="9" creationId="{3FC6CA52-24E7-2EDE-039D-50C6797E4A0A}"/>
          </ac:picMkLst>
        </pc:picChg>
        <pc:picChg chg="add del mod ord">
          <ac:chgData name="David Cowell" userId="8c854f7f-d1d6-4058-999d-8d33c997d9fc" providerId="ADAL" clId="{BEB0C656-C27C-479C-B925-CF53608C61CF}" dt="2023-03-06T09:17:03.338" v="188" actId="478"/>
          <ac:picMkLst>
            <pc:docMk/>
            <pc:sldMk cId="1237518621" sldId="334"/>
            <ac:picMk id="13" creationId="{E4C0FBCC-4327-A24A-89E5-17B3F7A63A13}"/>
          </ac:picMkLst>
        </pc:picChg>
        <pc:picChg chg="add ord">
          <ac:chgData name="David Cowell" userId="8c854f7f-d1d6-4058-999d-8d33c997d9fc" providerId="ADAL" clId="{BEB0C656-C27C-479C-B925-CF53608C61CF}" dt="2023-03-06T09:17:06.484" v="190" actId="167"/>
          <ac:picMkLst>
            <pc:docMk/>
            <pc:sldMk cId="1237518621" sldId="334"/>
            <ac:picMk id="16" creationId="{948B5B04-EFC3-B3DB-14B3-0871A16203F9}"/>
          </ac:picMkLst>
        </pc:picChg>
      </pc:sldChg>
      <pc:sldChg chg="addSp delSp modSp add del mod">
        <pc:chgData name="David Cowell" userId="8c854f7f-d1d6-4058-999d-8d33c997d9fc" providerId="ADAL" clId="{BEB0C656-C27C-479C-B925-CF53608C61CF}" dt="2023-03-06T09:22:41.179" v="437" actId="47"/>
        <pc:sldMkLst>
          <pc:docMk/>
          <pc:sldMk cId="2926316981" sldId="335"/>
        </pc:sldMkLst>
        <pc:spChg chg="add del mod">
          <ac:chgData name="David Cowell" userId="8c854f7f-d1d6-4058-999d-8d33c997d9fc" providerId="ADAL" clId="{BEB0C656-C27C-479C-B925-CF53608C61CF}" dt="2023-03-06T09:03:54.311" v="167" actId="478"/>
          <ac:spMkLst>
            <pc:docMk/>
            <pc:sldMk cId="2926316981" sldId="335"/>
            <ac:spMk id="6" creationId="{932115E9-0467-B0F4-AA05-57031174CC2E}"/>
          </ac:spMkLst>
        </pc:spChg>
        <pc:spChg chg="add mod">
          <ac:chgData name="David Cowell" userId="8c854f7f-d1d6-4058-999d-8d33c997d9fc" providerId="ADAL" clId="{BEB0C656-C27C-479C-B925-CF53608C61CF}" dt="2023-03-06T09:03:46.285" v="166"/>
          <ac:spMkLst>
            <pc:docMk/>
            <pc:sldMk cId="2926316981" sldId="335"/>
            <ac:spMk id="11" creationId="{A6E34A77-F09D-B210-5F57-E00CBCA26BFA}"/>
          </ac:spMkLst>
        </pc:spChg>
        <pc:picChg chg="del">
          <ac:chgData name="David Cowell" userId="8c854f7f-d1d6-4058-999d-8d33c997d9fc" providerId="ADAL" clId="{BEB0C656-C27C-479C-B925-CF53608C61CF}" dt="2023-03-06T09:03:32.427" v="164" actId="478"/>
          <ac:picMkLst>
            <pc:docMk/>
            <pc:sldMk cId="2926316981" sldId="335"/>
            <ac:picMk id="4" creationId="{2B8535D7-7948-7B1A-68D6-D737764D0C2B}"/>
          </ac:picMkLst>
        </pc:picChg>
        <pc:picChg chg="del">
          <ac:chgData name="David Cowell" userId="8c854f7f-d1d6-4058-999d-8d33c997d9fc" providerId="ADAL" clId="{BEB0C656-C27C-479C-B925-CF53608C61CF}" dt="2023-03-06T08:43:51.852" v="67" actId="478"/>
          <ac:picMkLst>
            <pc:docMk/>
            <pc:sldMk cId="2926316981" sldId="335"/>
            <ac:picMk id="5" creationId="{C6B86996-DB33-3D3C-21E6-771F0E454BAF}"/>
          </ac:picMkLst>
        </pc:picChg>
        <pc:picChg chg="del">
          <ac:chgData name="David Cowell" userId="8c854f7f-d1d6-4058-999d-8d33c997d9fc" providerId="ADAL" clId="{BEB0C656-C27C-479C-B925-CF53608C61CF}" dt="2023-03-06T08:43:51.088" v="66" actId="478"/>
          <ac:picMkLst>
            <pc:docMk/>
            <pc:sldMk cId="2926316981" sldId="335"/>
            <ac:picMk id="7" creationId="{2351D603-72E1-51E0-9FF7-CAC7035DF9AE}"/>
          </ac:picMkLst>
        </pc:picChg>
        <pc:picChg chg="add del mod ord">
          <ac:chgData name="David Cowell" userId="8c854f7f-d1d6-4058-999d-8d33c997d9fc" providerId="ADAL" clId="{BEB0C656-C27C-479C-B925-CF53608C61CF}" dt="2023-03-06T09:17:11.190" v="191" actId="478"/>
          <ac:picMkLst>
            <pc:docMk/>
            <pc:sldMk cId="2926316981" sldId="335"/>
            <ac:picMk id="8" creationId="{E16AD061-27EF-AF31-0754-3F1952D3A363}"/>
          </ac:picMkLst>
        </pc:picChg>
        <pc:picChg chg="mod ord">
          <ac:chgData name="David Cowell" userId="8c854f7f-d1d6-4058-999d-8d33c997d9fc" providerId="ADAL" clId="{BEB0C656-C27C-479C-B925-CF53608C61CF}" dt="2023-03-06T09:04:06.252" v="171" actId="166"/>
          <ac:picMkLst>
            <pc:docMk/>
            <pc:sldMk cId="2926316981" sldId="335"/>
            <ac:picMk id="9" creationId="{3FC6CA52-24E7-2EDE-039D-50C6797E4A0A}"/>
          </ac:picMkLst>
        </pc:picChg>
        <pc:picChg chg="ord">
          <ac:chgData name="David Cowell" userId="8c854f7f-d1d6-4058-999d-8d33c997d9fc" providerId="ADAL" clId="{BEB0C656-C27C-479C-B925-CF53608C61CF}" dt="2023-03-06T09:04:08.756" v="172" actId="166"/>
          <ac:picMkLst>
            <pc:docMk/>
            <pc:sldMk cId="2926316981" sldId="335"/>
            <ac:picMk id="10" creationId="{B476FEEF-2652-35CF-EA00-9C8F397EEC9F}"/>
          </ac:picMkLst>
        </pc:picChg>
        <pc:picChg chg="add ord">
          <ac:chgData name="David Cowell" userId="8c854f7f-d1d6-4058-999d-8d33c997d9fc" providerId="ADAL" clId="{BEB0C656-C27C-479C-B925-CF53608C61CF}" dt="2023-03-06T09:17:15.060" v="193" actId="167"/>
          <ac:picMkLst>
            <pc:docMk/>
            <pc:sldMk cId="2926316981" sldId="335"/>
            <ac:picMk id="13" creationId="{521315B3-5CA2-A217-5CAB-B339DDF5EBFA}"/>
          </ac:picMkLst>
        </pc:picChg>
      </pc:sldChg>
      <pc:sldChg chg="addSp delSp modSp add del mod">
        <pc:chgData name="David Cowell" userId="8c854f7f-d1d6-4058-999d-8d33c997d9fc" providerId="ADAL" clId="{BEB0C656-C27C-479C-B925-CF53608C61CF}" dt="2023-03-06T09:22:50.630" v="441" actId="47"/>
        <pc:sldMkLst>
          <pc:docMk/>
          <pc:sldMk cId="939625286" sldId="336"/>
        </pc:sldMkLst>
        <pc:spChg chg="mod">
          <ac:chgData name="David Cowell" userId="8c854f7f-d1d6-4058-999d-8d33c997d9fc" providerId="ADAL" clId="{BEB0C656-C27C-479C-B925-CF53608C61CF}" dt="2023-03-06T09:22:34.390" v="435"/>
          <ac:spMkLst>
            <pc:docMk/>
            <pc:sldMk cId="939625286" sldId="336"/>
            <ac:spMk id="3" creationId="{5849291A-4DDB-3B07-6960-BB52DE2E5CB0}"/>
          </ac:spMkLst>
        </pc:spChg>
        <pc:spChg chg="add del mod">
          <ac:chgData name="David Cowell" userId="8c854f7f-d1d6-4058-999d-8d33c997d9fc" providerId="ADAL" clId="{BEB0C656-C27C-479C-B925-CF53608C61CF}" dt="2023-03-06T08:44:39.277" v="73" actId="478"/>
          <ac:spMkLst>
            <pc:docMk/>
            <pc:sldMk cId="939625286" sldId="336"/>
            <ac:spMk id="6" creationId="{14FDA57A-39BF-B38D-B588-7E8AE817A2A6}"/>
          </ac:spMkLst>
        </pc:spChg>
        <pc:spChg chg="add del mod ord">
          <ac:chgData name="David Cowell" userId="8c854f7f-d1d6-4058-999d-8d33c997d9fc" providerId="ADAL" clId="{BEB0C656-C27C-479C-B925-CF53608C61CF}" dt="2023-03-06T09:04:52.186" v="180" actId="478"/>
          <ac:spMkLst>
            <pc:docMk/>
            <pc:sldMk cId="939625286" sldId="336"/>
            <ac:spMk id="11" creationId="{C7AB6477-CB0C-6872-C147-BC435A7C2DAD}"/>
          </ac:spMkLst>
        </pc:spChg>
        <pc:spChg chg="add mod ord">
          <ac:chgData name="David Cowell" userId="8c854f7f-d1d6-4058-999d-8d33c997d9fc" providerId="ADAL" clId="{BEB0C656-C27C-479C-B925-CF53608C61CF}" dt="2023-03-06T09:05:01.144" v="182" actId="167"/>
          <ac:spMkLst>
            <pc:docMk/>
            <pc:sldMk cId="939625286" sldId="336"/>
            <ac:spMk id="15" creationId="{1E753F09-7689-2FBE-955A-0602B5083634}"/>
          </ac:spMkLst>
        </pc:spChg>
        <pc:picChg chg="del">
          <ac:chgData name="David Cowell" userId="8c854f7f-d1d6-4058-999d-8d33c997d9fc" providerId="ADAL" clId="{BEB0C656-C27C-479C-B925-CF53608C61CF}" dt="2023-03-06T09:04:16.366" v="173" actId="478"/>
          <ac:picMkLst>
            <pc:docMk/>
            <pc:sldMk cId="939625286" sldId="336"/>
            <ac:picMk id="4" creationId="{2B8535D7-7948-7B1A-68D6-D737764D0C2B}"/>
          </ac:picMkLst>
        </pc:picChg>
        <pc:picChg chg="del">
          <ac:chgData name="David Cowell" userId="8c854f7f-d1d6-4058-999d-8d33c997d9fc" providerId="ADAL" clId="{BEB0C656-C27C-479C-B925-CF53608C61CF}" dt="2023-03-06T08:43:57.744" v="69" actId="478"/>
          <ac:picMkLst>
            <pc:docMk/>
            <pc:sldMk cId="939625286" sldId="336"/>
            <ac:picMk id="5" creationId="{C6B86996-DB33-3D3C-21E6-771F0E454BAF}"/>
          </ac:picMkLst>
        </pc:picChg>
        <pc:picChg chg="del">
          <ac:chgData name="David Cowell" userId="8c854f7f-d1d6-4058-999d-8d33c997d9fc" providerId="ADAL" clId="{BEB0C656-C27C-479C-B925-CF53608C61CF}" dt="2023-03-06T08:43:56.532" v="68" actId="478"/>
          <ac:picMkLst>
            <pc:docMk/>
            <pc:sldMk cId="939625286" sldId="336"/>
            <ac:picMk id="7" creationId="{2351D603-72E1-51E0-9FF7-CAC7035DF9AE}"/>
          </ac:picMkLst>
        </pc:picChg>
        <pc:picChg chg="add del mod ord">
          <ac:chgData name="David Cowell" userId="8c854f7f-d1d6-4058-999d-8d33c997d9fc" providerId="ADAL" clId="{BEB0C656-C27C-479C-B925-CF53608C61CF}" dt="2023-03-06T09:04:50.809" v="179" actId="478"/>
          <ac:picMkLst>
            <pc:docMk/>
            <pc:sldMk cId="939625286" sldId="336"/>
            <ac:picMk id="8" creationId="{3DE2F7BD-8D16-B353-B7DA-B484B322DFD8}"/>
          </ac:picMkLst>
        </pc:picChg>
        <pc:picChg chg="add del mod">
          <ac:chgData name="David Cowell" userId="8c854f7f-d1d6-4058-999d-8d33c997d9fc" providerId="ADAL" clId="{BEB0C656-C27C-479C-B925-CF53608C61CF}" dt="2023-03-06T09:04:39.013" v="178" actId="478"/>
          <ac:picMkLst>
            <pc:docMk/>
            <pc:sldMk cId="939625286" sldId="336"/>
            <ac:picMk id="12" creationId="{33AB250C-7488-D179-CE88-AD6064ED3869}"/>
          </ac:picMkLst>
        </pc:picChg>
        <pc:picChg chg="add del mod ord">
          <ac:chgData name="David Cowell" userId="8c854f7f-d1d6-4058-999d-8d33c997d9fc" providerId="ADAL" clId="{BEB0C656-C27C-479C-B925-CF53608C61CF}" dt="2023-03-06T09:17:19.116" v="194" actId="478"/>
          <ac:picMkLst>
            <pc:docMk/>
            <pc:sldMk cId="939625286" sldId="336"/>
            <ac:picMk id="13" creationId="{6627C47E-68CC-39E7-216B-357F1BAC8216}"/>
          </ac:picMkLst>
        </pc:picChg>
        <pc:picChg chg="del ord">
          <ac:chgData name="David Cowell" userId="8c854f7f-d1d6-4058-999d-8d33c997d9fc" providerId="ADAL" clId="{BEB0C656-C27C-479C-B925-CF53608C61CF}" dt="2023-03-06T09:17:59.544" v="197" actId="478"/>
          <ac:picMkLst>
            <pc:docMk/>
            <pc:sldMk cId="939625286" sldId="336"/>
            <ac:picMk id="14" creationId="{BA2379BB-448B-DA6F-5AE6-BA0300D5D9F0}"/>
          </ac:picMkLst>
        </pc:picChg>
        <pc:picChg chg="add ord">
          <ac:chgData name="David Cowell" userId="8c854f7f-d1d6-4058-999d-8d33c997d9fc" providerId="ADAL" clId="{BEB0C656-C27C-479C-B925-CF53608C61CF}" dt="2023-03-06T09:17:24.012" v="196" actId="167"/>
          <ac:picMkLst>
            <pc:docMk/>
            <pc:sldMk cId="939625286" sldId="336"/>
            <ac:picMk id="17" creationId="{CFD613A5-B51D-F8FB-323A-B0E46E6DF539}"/>
          </ac:picMkLst>
        </pc:picChg>
        <pc:picChg chg="add mod">
          <ac:chgData name="David Cowell" userId="8c854f7f-d1d6-4058-999d-8d33c997d9fc" providerId="ADAL" clId="{BEB0C656-C27C-479C-B925-CF53608C61CF}" dt="2023-03-06T09:18:38.806" v="201" actId="1076"/>
          <ac:picMkLst>
            <pc:docMk/>
            <pc:sldMk cId="939625286" sldId="336"/>
            <ac:picMk id="19" creationId="{B7179B9A-C430-668D-FBA2-2265AD7B67E4}"/>
          </ac:picMkLst>
        </pc:picChg>
      </pc:sldChg>
      <pc:sldChg chg="delSp modSp add mod">
        <pc:chgData name="David Cowell" userId="8c854f7f-d1d6-4058-999d-8d33c997d9fc" providerId="ADAL" clId="{BEB0C656-C27C-479C-B925-CF53608C61CF}" dt="2023-03-06T09:23:17.402" v="510" actId="478"/>
        <pc:sldMkLst>
          <pc:docMk/>
          <pc:sldMk cId="1357421959" sldId="391"/>
        </pc:sldMkLst>
        <pc:picChg chg="mod">
          <ac:chgData name="David Cowell" userId="8c854f7f-d1d6-4058-999d-8d33c997d9fc" providerId="ADAL" clId="{BEB0C656-C27C-479C-B925-CF53608C61CF}" dt="2023-03-06T09:23:09.566" v="506" actId="1036"/>
          <ac:picMkLst>
            <pc:docMk/>
            <pc:sldMk cId="1357421959" sldId="391"/>
            <ac:picMk id="9" creationId="{3FC6CA52-24E7-2EDE-039D-50C6797E4A0A}"/>
          </ac:picMkLst>
        </pc:picChg>
        <pc:picChg chg="del mod">
          <ac:chgData name="David Cowell" userId="8c854f7f-d1d6-4058-999d-8d33c997d9fc" providerId="ADAL" clId="{BEB0C656-C27C-479C-B925-CF53608C61CF}" dt="2023-03-06T09:23:17.402" v="510" actId="478"/>
          <ac:picMkLst>
            <pc:docMk/>
            <pc:sldMk cId="1357421959" sldId="391"/>
            <ac:picMk id="10" creationId="{B476FEEF-2652-35CF-EA00-9C8F397EEC9F}"/>
          </ac:picMkLst>
        </pc:picChg>
        <pc:picChg chg="del mod">
          <ac:chgData name="David Cowell" userId="8c854f7f-d1d6-4058-999d-8d33c997d9fc" providerId="ADAL" clId="{BEB0C656-C27C-479C-B925-CF53608C61CF}" dt="2023-03-06T09:23:16.650" v="509" actId="478"/>
          <ac:picMkLst>
            <pc:docMk/>
            <pc:sldMk cId="1357421959" sldId="391"/>
            <ac:picMk id="19" creationId="{B7179B9A-C430-668D-FBA2-2265AD7B67E4}"/>
          </ac:picMkLst>
        </pc:picChg>
      </pc:sldChg>
      <pc:sldChg chg="add del">
        <pc:chgData name="David Cowell" userId="8c854f7f-d1d6-4058-999d-8d33c997d9fc" providerId="ADAL" clId="{BEB0C656-C27C-479C-B925-CF53608C61CF}" dt="2023-03-06T09:22:49.548" v="440" actId="47"/>
        <pc:sldMkLst>
          <pc:docMk/>
          <pc:sldMk cId="424064706" sldId="392"/>
        </pc:sldMkLst>
      </pc:sldChg>
      <pc:sldChg chg="delSp add mod">
        <pc:chgData name="David Cowell" userId="8c854f7f-d1d6-4058-999d-8d33c997d9fc" providerId="ADAL" clId="{BEB0C656-C27C-479C-B925-CF53608C61CF}" dt="2023-03-06T09:23:20.230" v="511" actId="478"/>
        <pc:sldMkLst>
          <pc:docMk/>
          <pc:sldMk cId="722474371" sldId="392"/>
        </pc:sldMkLst>
        <pc:picChg chg="del">
          <ac:chgData name="David Cowell" userId="8c854f7f-d1d6-4058-999d-8d33c997d9fc" providerId="ADAL" clId="{BEB0C656-C27C-479C-B925-CF53608C61CF}" dt="2023-03-06T09:23:20.230" v="511" actId="478"/>
          <ac:picMkLst>
            <pc:docMk/>
            <pc:sldMk cId="722474371" sldId="392"/>
            <ac:picMk id="19" creationId="{B7179B9A-C430-668D-FBA2-2265AD7B67E4}"/>
          </ac:picMkLst>
        </pc:picChg>
      </pc:sldChg>
      <pc:sldChg chg="add">
        <pc:chgData name="David Cowell" userId="8c854f7f-d1d6-4058-999d-8d33c997d9fc" providerId="ADAL" clId="{BEB0C656-C27C-479C-B925-CF53608C61CF}" dt="2023-03-06T09:23:13.984" v="508"/>
        <pc:sldMkLst>
          <pc:docMk/>
          <pc:sldMk cId="3967354127" sldId="393"/>
        </pc:sldMkLst>
      </pc:sldChg>
    </pc:docChg>
  </pc:docChgLst>
  <pc:docChgLst>
    <pc:chgData name="David Cowell" userId="8c854f7f-d1d6-4058-999d-8d33c997d9fc" providerId="ADAL" clId="{8F65B10C-FFBD-456E-AD81-634B4444EBE5}"/>
    <pc:docChg chg="undo custSel addSld delSld modSld sldOrd modMainMaster modSection">
      <pc:chgData name="David Cowell" userId="8c854f7f-d1d6-4058-999d-8d33c997d9fc" providerId="ADAL" clId="{8F65B10C-FFBD-456E-AD81-634B4444EBE5}" dt="2024-03-05T11:40:19.458" v="1587" actId="5793"/>
      <pc:docMkLst>
        <pc:docMk/>
      </pc:docMkLst>
      <pc:sldChg chg="modSp mod">
        <pc:chgData name="David Cowell" userId="8c854f7f-d1d6-4058-999d-8d33c997d9fc" providerId="ADAL" clId="{8F65B10C-FFBD-456E-AD81-634B4444EBE5}" dt="2024-03-04T22:40:21.168" v="109" actId="6549"/>
        <pc:sldMkLst>
          <pc:docMk/>
          <pc:sldMk cId="2210198795" sldId="256"/>
        </pc:sldMkLst>
        <pc:spChg chg="mod">
          <ac:chgData name="David Cowell" userId="8c854f7f-d1d6-4058-999d-8d33c997d9fc" providerId="ADAL" clId="{8F65B10C-FFBD-456E-AD81-634B4444EBE5}" dt="2024-03-04T22:40:21.168" v="109" actId="6549"/>
          <ac:spMkLst>
            <pc:docMk/>
            <pc:sldMk cId="2210198795" sldId="256"/>
            <ac:spMk id="3" creationId="{00000000-0000-0000-0000-000000000000}"/>
          </ac:spMkLst>
        </pc:spChg>
      </pc:sldChg>
      <pc:sldChg chg="modSp add del mod modNotesTx">
        <pc:chgData name="David Cowell" userId="8c854f7f-d1d6-4058-999d-8d33c997d9fc" providerId="ADAL" clId="{8F65B10C-FFBD-456E-AD81-634B4444EBE5}" dt="2024-03-05T11:36:44.372" v="1564" actId="6549"/>
        <pc:sldMkLst>
          <pc:docMk/>
          <pc:sldMk cId="3278029698" sldId="257"/>
        </pc:sldMkLst>
        <pc:spChg chg="mod">
          <ac:chgData name="David Cowell" userId="8c854f7f-d1d6-4058-999d-8d33c997d9fc" providerId="ADAL" clId="{8F65B10C-FFBD-456E-AD81-634B4444EBE5}" dt="2024-03-04T22:44:22.717" v="132" actId="113"/>
          <ac:spMkLst>
            <pc:docMk/>
            <pc:sldMk cId="3278029698" sldId="257"/>
            <ac:spMk id="2" creationId="{7318FE89-F51C-4362-BBFC-B6440090ABA5}"/>
          </ac:spMkLst>
        </pc:spChg>
      </pc:sldChg>
      <pc:sldChg chg="add del modNotesTx">
        <pc:chgData name="David Cowell" userId="8c854f7f-d1d6-4058-999d-8d33c997d9fc" providerId="ADAL" clId="{8F65B10C-FFBD-456E-AD81-634B4444EBE5}" dt="2024-03-05T11:36:51.529" v="1565" actId="6549"/>
        <pc:sldMkLst>
          <pc:docMk/>
          <pc:sldMk cId="96974343" sldId="258"/>
        </pc:sldMkLst>
      </pc:sldChg>
      <pc:sldChg chg="add del">
        <pc:chgData name="David Cowell" userId="8c854f7f-d1d6-4058-999d-8d33c997d9fc" providerId="ADAL" clId="{8F65B10C-FFBD-456E-AD81-634B4444EBE5}" dt="2024-03-04T22:43:32.833" v="117"/>
        <pc:sldMkLst>
          <pc:docMk/>
          <pc:sldMk cId="3472989686" sldId="259"/>
        </pc:sldMkLst>
      </pc:sldChg>
      <pc:sldChg chg="add del">
        <pc:chgData name="David Cowell" userId="8c854f7f-d1d6-4058-999d-8d33c997d9fc" providerId="ADAL" clId="{8F65B10C-FFBD-456E-AD81-634B4444EBE5}" dt="2024-03-04T22:43:32.833" v="117"/>
        <pc:sldMkLst>
          <pc:docMk/>
          <pc:sldMk cId="1513867865" sldId="260"/>
        </pc:sldMkLst>
      </pc:sldChg>
      <pc:sldChg chg="add del modNotesTx">
        <pc:chgData name="David Cowell" userId="8c854f7f-d1d6-4058-999d-8d33c997d9fc" providerId="ADAL" clId="{8F65B10C-FFBD-456E-AD81-634B4444EBE5}" dt="2024-03-05T11:39:27.167" v="1567" actId="6549"/>
        <pc:sldMkLst>
          <pc:docMk/>
          <pc:sldMk cId="4247319761" sldId="261"/>
        </pc:sldMkLst>
      </pc:sldChg>
      <pc:sldChg chg="add del">
        <pc:chgData name="David Cowell" userId="8c854f7f-d1d6-4058-999d-8d33c997d9fc" providerId="ADAL" clId="{8F65B10C-FFBD-456E-AD81-634B4444EBE5}" dt="2024-03-04T22:43:32.833" v="117"/>
        <pc:sldMkLst>
          <pc:docMk/>
          <pc:sldMk cId="492034852" sldId="266"/>
        </pc:sldMkLst>
      </pc:sldChg>
      <pc:sldChg chg="add del">
        <pc:chgData name="David Cowell" userId="8c854f7f-d1d6-4058-999d-8d33c997d9fc" providerId="ADAL" clId="{8F65B10C-FFBD-456E-AD81-634B4444EBE5}" dt="2024-03-04T22:43:32.833" v="117"/>
        <pc:sldMkLst>
          <pc:docMk/>
          <pc:sldMk cId="4210566759" sldId="267"/>
        </pc:sldMkLst>
      </pc:sldChg>
      <pc:sldChg chg="modSp add del mod">
        <pc:chgData name="David Cowell" userId="8c854f7f-d1d6-4058-999d-8d33c997d9fc" providerId="ADAL" clId="{8F65B10C-FFBD-456E-AD81-634B4444EBE5}" dt="2024-03-05T11:40:19.458" v="1587" actId="5793"/>
        <pc:sldMkLst>
          <pc:docMk/>
          <pc:sldMk cId="3728654990" sldId="268"/>
        </pc:sldMkLst>
        <pc:spChg chg="mod">
          <ac:chgData name="David Cowell" userId="8c854f7f-d1d6-4058-999d-8d33c997d9fc" providerId="ADAL" clId="{8F65B10C-FFBD-456E-AD81-634B4444EBE5}" dt="2024-03-05T11:40:19.458" v="1587" actId="5793"/>
          <ac:spMkLst>
            <pc:docMk/>
            <pc:sldMk cId="3728654990" sldId="268"/>
            <ac:spMk id="2" creationId="{61905144-C3EF-AF01-7C7A-EAEFD172E695}"/>
          </ac:spMkLst>
        </pc:spChg>
      </pc:sldChg>
      <pc:sldChg chg="add del">
        <pc:chgData name="David Cowell" userId="8c854f7f-d1d6-4058-999d-8d33c997d9fc" providerId="ADAL" clId="{8F65B10C-FFBD-456E-AD81-634B4444EBE5}" dt="2024-03-04T22:43:32.833" v="117"/>
        <pc:sldMkLst>
          <pc:docMk/>
          <pc:sldMk cId="3060250364" sldId="269"/>
        </pc:sldMkLst>
      </pc:sldChg>
      <pc:sldChg chg="add del">
        <pc:chgData name="David Cowell" userId="8c854f7f-d1d6-4058-999d-8d33c997d9fc" providerId="ADAL" clId="{8F65B10C-FFBD-456E-AD81-634B4444EBE5}" dt="2024-03-04T22:43:32.833" v="117"/>
        <pc:sldMkLst>
          <pc:docMk/>
          <pc:sldMk cId="568436833" sldId="270"/>
        </pc:sldMkLst>
      </pc:sldChg>
      <pc:sldChg chg="add del">
        <pc:chgData name="David Cowell" userId="8c854f7f-d1d6-4058-999d-8d33c997d9fc" providerId="ADAL" clId="{8F65B10C-FFBD-456E-AD81-634B4444EBE5}" dt="2024-03-04T22:43:32.833" v="117"/>
        <pc:sldMkLst>
          <pc:docMk/>
          <pc:sldMk cId="3888213168" sldId="271"/>
        </pc:sldMkLst>
      </pc:sldChg>
      <pc:sldChg chg="modSp mod ord">
        <pc:chgData name="David Cowell" userId="8c854f7f-d1d6-4058-999d-8d33c997d9fc" providerId="ADAL" clId="{8F65B10C-FFBD-456E-AD81-634B4444EBE5}" dt="2024-03-04T22:47:12.676" v="179" actId="20577"/>
        <pc:sldMkLst>
          <pc:docMk/>
          <pc:sldMk cId="155630707" sldId="302"/>
        </pc:sldMkLst>
        <pc:spChg chg="mod">
          <ac:chgData name="David Cowell" userId="8c854f7f-d1d6-4058-999d-8d33c997d9fc" providerId="ADAL" clId="{8F65B10C-FFBD-456E-AD81-634B4444EBE5}" dt="2024-03-04T22:47:12.676" v="179" actId="20577"/>
          <ac:spMkLst>
            <pc:docMk/>
            <pc:sldMk cId="155630707" sldId="302"/>
            <ac:spMk id="4" creationId="{00000000-0000-0000-0000-000000000000}"/>
          </ac:spMkLst>
        </pc:spChg>
      </pc:sldChg>
      <pc:sldChg chg="del">
        <pc:chgData name="David Cowell" userId="8c854f7f-d1d6-4058-999d-8d33c997d9fc" providerId="ADAL" clId="{8F65B10C-FFBD-456E-AD81-634B4444EBE5}" dt="2024-03-04T22:35:15.859" v="3" actId="47"/>
        <pc:sldMkLst>
          <pc:docMk/>
          <pc:sldMk cId="694351876" sldId="316"/>
        </pc:sldMkLst>
      </pc:sldChg>
      <pc:sldChg chg="del">
        <pc:chgData name="David Cowell" userId="8c854f7f-d1d6-4058-999d-8d33c997d9fc" providerId="ADAL" clId="{8F65B10C-FFBD-456E-AD81-634B4444EBE5}" dt="2024-03-04T22:35:08.769" v="2" actId="47"/>
        <pc:sldMkLst>
          <pc:docMk/>
          <pc:sldMk cId="716050867" sldId="317"/>
        </pc:sldMkLst>
      </pc:sldChg>
      <pc:sldChg chg="modSp del mod">
        <pc:chgData name="David Cowell" userId="8c854f7f-d1d6-4058-999d-8d33c997d9fc" providerId="ADAL" clId="{8F65B10C-FFBD-456E-AD81-634B4444EBE5}" dt="2024-03-04T22:40:08.257" v="85" actId="47"/>
        <pc:sldMkLst>
          <pc:docMk/>
          <pc:sldMk cId="4135957720" sldId="320"/>
        </pc:sldMkLst>
        <pc:spChg chg="mod">
          <ac:chgData name="David Cowell" userId="8c854f7f-d1d6-4058-999d-8d33c997d9fc" providerId="ADAL" clId="{8F65B10C-FFBD-456E-AD81-634B4444EBE5}" dt="2024-03-04T22:38:46.263" v="70" actId="20577"/>
          <ac:spMkLst>
            <pc:docMk/>
            <pc:sldMk cId="4135957720" sldId="320"/>
            <ac:spMk id="2" creationId="{508E8623-78E8-4CA9-91A0-677F23A816D4}"/>
          </ac:spMkLst>
        </pc:spChg>
      </pc:sldChg>
      <pc:sldChg chg="del">
        <pc:chgData name="David Cowell" userId="8c854f7f-d1d6-4058-999d-8d33c997d9fc" providerId="ADAL" clId="{8F65B10C-FFBD-456E-AD81-634B4444EBE5}" dt="2024-03-04T22:34:54.245" v="0" actId="47"/>
        <pc:sldMkLst>
          <pc:docMk/>
          <pc:sldMk cId="2594679069" sldId="331"/>
        </pc:sldMkLst>
      </pc:sldChg>
      <pc:sldChg chg="del">
        <pc:chgData name="David Cowell" userId="8c854f7f-d1d6-4058-999d-8d33c997d9fc" providerId="ADAL" clId="{8F65B10C-FFBD-456E-AD81-634B4444EBE5}" dt="2024-03-04T22:34:54.245" v="0" actId="47"/>
        <pc:sldMkLst>
          <pc:docMk/>
          <pc:sldMk cId="648745211" sldId="332"/>
        </pc:sldMkLst>
      </pc:sldChg>
      <pc:sldChg chg="addSp delSp modSp add mod">
        <pc:chgData name="David Cowell" userId="8c854f7f-d1d6-4058-999d-8d33c997d9fc" providerId="ADAL" clId="{8F65B10C-FFBD-456E-AD81-634B4444EBE5}" dt="2024-03-04T22:36:04.741" v="10" actId="478"/>
        <pc:sldMkLst>
          <pc:docMk/>
          <pc:sldMk cId="1237518621" sldId="334"/>
        </pc:sldMkLst>
        <pc:spChg chg="add mod">
          <ac:chgData name="David Cowell" userId="8c854f7f-d1d6-4058-999d-8d33c997d9fc" providerId="ADAL" clId="{8F65B10C-FFBD-456E-AD81-634B4444EBE5}" dt="2024-03-04T22:36:04.741" v="10" actId="478"/>
          <ac:spMkLst>
            <pc:docMk/>
            <pc:sldMk cId="1237518621" sldId="334"/>
            <ac:spMk id="6" creationId="{9457C567-E739-4B4D-DF4C-EDEFEB5B1C49}"/>
          </ac:spMkLst>
        </pc:spChg>
        <pc:picChg chg="del">
          <ac:chgData name="David Cowell" userId="8c854f7f-d1d6-4058-999d-8d33c997d9fc" providerId="ADAL" clId="{8F65B10C-FFBD-456E-AD81-634B4444EBE5}" dt="2024-03-04T22:36:04.741" v="10" actId="478"/>
          <ac:picMkLst>
            <pc:docMk/>
            <pc:sldMk cId="1237518621" sldId="334"/>
            <ac:picMk id="5" creationId="{C6B86996-DB33-3D3C-21E6-771F0E454BAF}"/>
          </ac:picMkLst>
        </pc:picChg>
        <pc:picChg chg="del">
          <ac:chgData name="David Cowell" userId="8c854f7f-d1d6-4058-999d-8d33c997d9fc" providerId="ADAL" clId="{8F65B10C-FFBD-456E-AD81-634B4444EBE5}" dt="2024-03-04T22:35:54.598" v="7" actId="478"/>
          <ac:picMkLst>
            <pc:docMk/>
            <pc:sldMk cId="1237518621" sldId="334"/>
            <ac:picMk id="7" creationId="{2351D603-72E1-51E0-9FF7-CAC7035DF9AE}"/>
          </ac:picMkLst>
        </pc:picChg>
      </pc:sldChg>
      <pc:sldChg chg="addSp delSp modSp add mod">
        <pc:chgData name="David Cowell" userId="8c854f7f-d1d6-4058-999d-8d33c997d9fc" providerId="ADAL" clId="{8F65B10C-FFBD-456E-AD81-634B4444EBE5}" dt="2024-03-05T11:17:18.682" v="1558" actId="478"/>
        <pc:sldMkLst>
          <pc:docMk/>
          <pc:sldMk cId="2926316981" sldId="335"/>
        </pc:sldMkLst>
        <pc:spChg chg="add del mod">
          <ac:chgData name="David Cowell" userId="8c854f7f-d1d6-4058-999d-8d33c997d9fc" providerId="ADAL" clId="{8F65B10C-FFBD-456E-AD81-634B4444EBE5}" dt="2024-03-05T11:17:18.682" v="1558" actId="478"/>
          <ac:spMkLst>
            <pc:docMk/>
            <pc:sldMk cId="2926316981" sldId="335"/>
            <ac:spMk id="6" creationId="{3B0D0C5E-613F-E31F-0FA2-A9C8903BD0F3}"/>
          </ac:spMkLst>
        </pc:spChg>
        <pc:picChg chg="del">
          <ac:chgData name="David Cowell" userId="8c854f7f-d1d6-4058-999d-8d33c997d9fc" providerId="ADAL" clId="{8F65B10C-FFBD-456E-AD81-634B4444EBE5}" dt="2024-03-04T22:36:01.298" v="9" actId="478"/>
          <ac:picMkLst>
            <pc:docMk/>
            <pc:sldMk cId="2926316981" sldId="335"/>
            <ac:picMk id="5" creationId="{C6B86996-DB33-3D3C-21E6-771F0E454BAF}"/>
          </ac:picMkLst>
        </pc:picChg>
        <pc:picChg chg="del">
          <ac:chgData name="David Cowell" userId="8c854f7f-d1d6-4058-999d-8d33c997d9fc" providerId="ADAL" clId="{8F65B10C-FFBD-456E-AD81-634B4444EBE5}" dt="2024-03-04T22:35:59.857" v="8" actId="478"/>
          <ac:picMkLst>
            <pc:docMk/>
            <pc:sldMk cId="2926316981" sldId="335"/>
            <ac:picMk id="7" creationId="{2351D603-72E1-51E0-9FF7-CAC7035DF9AE}"/>
          </ac:picMkLst>
        </pc:picChg>
      </pc:sldChg>
      <pc:sldChg chg="modSp add mod">
        <pc:chgData name="David Cowell" userId="8c854f7f-d1d6-4058-999d-8d33c997d9fc" providerId="ADAL" clId="{8F65B10C-FFBD-456E-AD81-634B4444EBE5}" dt="2024-03-04T22:35:33.399" v="4" actId="732"/>
        <pc:sldMkLst>
          <pc:docMk/>
          <pc:sldMk cId="2594679069" sldId="358"/>
        </pc:sldMkLst>
        <pc:picChg chg="mod modCrop">
          <ac:chgData name="David Cowell" userId="8c854f7f-d1d6-4058-999d-8d33c997d9fc" providerId="ADAL" clId="{8F65B10C-FFBD-456E-AD81-634B4444EBE5}" dt="2024-03-04T22:35:33.399" v="4" actId="732"/>
          <ac:picMkLst>
            <pc:docMk/>
            <pc:sldMk cId="2594679069" sldId="358"/>
            <ac:picMk id="5" creationId="{C6B86996-DB33-3D3C-21E6-771F0E454BAF}"/>
          </ac:picMkLst>
        </pc:picChg>
      </pc:sldChg>
      <pc:sldChg chg="modSp mod">
        <pc:chgData name="David Cowell" userId="8c854f7f-d1d6-4058-999d-8d33c997d9fc" providerId="ADAL" clId="{8F65B10C-FFBD-456E-AD81-634B4444EBE5}" dt="2024-03-04T22:41:11.846" v="110" actId="732"/>
        <pc:sldMkLst>
          <pc:docMk/>
          <pc:sldMk cId="729433316" sldId="367"/>
        </pc:sldMkLst>
        <pc:picChg chg="mod modCrop">
          <ac:chgData name="David Cowell" userId="8c854f7f-d1d6-4058-999d-8d33c997d9fc" providerId="ADAL" clId="{8F65B10C-FFBD-456E-AD81-634B4444EBE5}" dt="2024-03-04T22:41:11.846" v="110" actId="732"/>
          <ac:picMkLst>
            <pc:docMk/>
            <pc:sldMk cId="729433316" sldId="367"/>
            <ac:picMk id="4" creationId="{2CF47932-5722-44FD-9198-2EBB8755C3F7}"/>
          </ac:picMkLst>
        </pc:picChg>
      </pc:sldChg>
      <pc:sldChg chg="modSp mod">
        <pc:chgData name="David Cowell" userId="8c854f7f-d1d6-4058-999d-8d33c997d9fc" providerId="ADAL" clId="{8F65B10C-FFBD-456E-AD81-634B4444EBE5}" dt="2024-03-04T22:41:36.762" v="113" actId="14100"/>
        <pc:sldMkLst>
          <pc:docMk/>
          <pc:sldMk cId="2628551851" sldId="370"/>
        </pc:sldMkLst>
        <pc:spChg chg="mod">
          <ac:chgData name="David Cowell" userId="8c854f7f-d1d6-4058-999d-8d33c997d9fc" providerId="ADAL" clId="{8F65B10C-FFBD-456E-AD81-634B4444EBE5}" dt="2024-03-04T22:41:36.762" v="113" actId="14100"/>
          <ac:spMkLst>
            <pc:docMk/>
            <pc:sldMk cId="2628551851" sldId="370"/>
            <ac:spMk id="4" creationId="{F15B1CB0-E3B0-41EA-92AD-EDCBE679945F}"/>
          </ac:spMkLst>
        </pc:spChg>
      </pc:sldChg>
      <pc:sldChg chg="del">
        <pc:chgData name="David Cowell" userId="8c854f7f-d1d6-4058-999d-8d33c997d9fc" providerId="ADAL" clId="{8F65B10C-FFBD-456E-AD81-634B4444EBE5}" dt="2024-03-04T22:37:24.812" v="12" actId="47"/>
        <pc:sldMkLst>
          <pc:docMk/>
          <pc:sldMk cId="3851824066" sldId="388"/>
        </pc:sldMkLst>
      </pc:sldChg>
      <pc:sldChg chg="del">
        <pc:chgData name="David Cowell" userId="8c854f7f-d1d6-4058-999d-8d33c997d9fc" providerId="ADAL" clId="{8F65B10C-FFBD-456E-AD81-634B4444EBE5}" dt="2024-03-04T22:37:24.812" v="12" actId="47"/>
        <pc:sldMkLst>
          <pc:docMk/>
          <pc:sldMk cId="3388808709" sldId="389"/>
        </pc:sldMkLst>
      </pc:sldChg>
      <pc:sldChg chg="del">
        <pc:chgData name="David Cowell" userId="8c854f7f-d1d6-4058-999d-8d33c997d9fc" providerId="ADAL" clId="{8F65B10C-FFBD-456E-AD81-634B4444EBE5}" dt="2024-03-04T22:37:24.812" v="12" actId="47"/>
        <pc:sldMkLst>
          <pc:docMk/>
          <pc:sldMk cId="2425627100" sldId="390"/>
        </pc:sldMkLst>
      </pc:sldChg>
      <pc:sldChg chg="del">
        <pc:chgData name="David Cowell" userId="8c854f7f-d1d6-4058-999d-8d33c997d9fc" providerId="ADAL" clId="{8F65B10C-FFBD-456E-AD81-634B4444EBE5}" dt="2024-03-04T22:34:54.245" v="0" actId="47"/>
        <pc:sldMkLst>
          <pc:docMk/>
          <pc:sldMk cId="1357421959" sldId="391"/>
        </pc:sldMkLst>
      </pc:sldChg>
      <pc:sldChg chg="del">
        <pc:chgData name="David Cowell" userId="8c854f7f-d1d6-4058-999d-8d33c997d9fc" providerId="ADAL" clId="{8F65B10C-FFBD-456E-AD81-634B4444EBE5}" dt="2024-03-04T22:34:54.245" v="0" actId="47"/>
        <pc:sldMkLst>
          <pc:docMk/>
          <pc:sldMk cId="722474371" sldId="392"/>
        </pc:sldMkLst>
      </pc:sldChg>
      <pc:sldChg chg="addSp delSp modSp mod">
        <pc:chgData name="David Cowell" userId="8c854f7f-d1d6-4058-999d-8d33c997d9fc" providerId="ADAL" clId="{8F65B10C-FFBD-456E-AD81-634B4444EBE5}" dt="2024-03-05T11:17:43.525" v="1562" actId="167"/>
        <pc:sldMkLst>
          <pc:docMk/>
          <pc:sldMk cId="3967354127" sldId="393"/>
        </pc:sldMkLst>
        <pc:spChg chg="del">
          <ac:chgData name="David Cowell" userId="8c854f7f-d1d6-4058-999d-8d33c997d9fc" providerId="ADAL" clId="{8F65B10C-FFBD-456E-AD81-634B4444EBE5}" dt="2024-03-05T11:17:31.786" v="1560" actId="478"/>
          <ac:spMkLst>
            <pc:docMk/>
            <pc:sldMk cId="3967354127" sldId="393"/>
            <ac:spMk id="15" creationId="{1E753F09-7689-2FBE-955A-0602B5083634}"/>
          </ac:spMkLst>
        </pc:spChg>
        <pc:picChg chg="add mod ord">
          <ac:chgData name="David Cowell" userId="8c854f7f-d1d6-4058-999d-8d33c997d9fc" providerId="ADAL" clId="{8F65B10C-FFBD-456E-AD81-634B4444EBE5}" dt="2024-03-05T11:17:43.525" v="1562" actId="167"/>
          <ac:picMkLst>
            <pc:docMk/>
            <pc:sldMk cId="3967354127" sldId="393"/>
            <ac:picMk id="2" creationId="{2EB2FAAA-B64F-ADF9-EC3A-482745446B3A}"/>
          </ac:picMkLst>
        </pc:picChg>
        <pc:picChg chg="del">
          <ac:chgData name="David Cowell" userId="8c854f7f-d1d6-4058-999d-8d33c997d9fc" providerId="ADAL" clId="{8F65B10C-FFBD-456E-AD81-634B4444EBE5}" dt="2024-03-05T11:17:29.841" v="1559" actId="478"/>
          <ac:picMkLst>
            <pc:docMk/>
            <pc:sldMk cId="3967354127" sldId="393"/>
            <ac:picMk id="17" creationId="{CFD613A5-B51D-F8FB-323A-B0E46E6DF539}"/>
          </ac:picMkLst>
        </pc:picChg>
      </pc:sldChg>
      <pc:sldChg chg="del">
        <pc:chgData name="David Cowell" userId="8c854f7f-d1d6-4058-999d-8d33c997d9fc" providerId="ADAL" clId="{8F65B10C-FFBD-456E-AD81-634B4444EBE5}" dt="2024-03-04T22:37:40.507" v="13" actId="47"/>
        <pc:sldMkLst>
          <pc:docMk/>
          <pc:sldMk cId="2280767274" sldId="394"/>
        </pc:sldMkLst>
      </pc:sldChg>
      <pc:sldChg chg="add">
        <pc:chgData name="David Cowell" userId="8c854f7f-d1d6-4058-999d-8d33c997d9fc" providerId="ADAL" clId="{8F65B10C-FFBD-456E-AD81-634B4444EBE5}" dt="2024-03-04T22:34:56.756" v="1"/>
        <pc:sldMkLst>
          <pc:docMk/>
          <pc:sldMk cId="3872251572" sldId="395"/>
        </pc:sldMkLst>
      </pc:sldChg>
      <pc:sldChg chg="modSp add mod">
        <pc:chgData name="David Cowell" userId="8c854f7f-d1d6-4058-999d-8d33c997d9fc" providerId="ADAL" clId="{8F65B10C-FFBD-456E-AD81-634B4444EBE5}" dt="2024-03-05T10:20:04.787" v="1013" actId="20577"/>
        <pc:sldMkLst>
          <pc:docMk/>
          <pc:sldMk cId="375962846" sldId="396"/>
        </pc:sldMkLst>
        <pc:spChg chg="mod">
          <ac:chgData name="David Cowell" userId="8c854f7f-d1d6-4058-999d-8d33c997d9fc" providerId="ADAL" clId="{8F65B10C-FFBD-456E-AD81-634B4444EBE5}" dt="2024-03-05T10:20:04.787" v="1013" actId="20577"/>
          <ac:spMkLst>
            <pc:docMk/>
            <pc:sldMk cId="375962846" sldId="396"/>
            <ac:spMk id="2" creationId="{1809014F-2890-4166-B2A6-2E4EB1063423}"/>
          </ac:spMkLst>
        </pc:spChg>
      </pc:sldChg>
      <pc:sldChg chg="modSp add mod">
        <pc:chgData name="David Cowell" userId="8c854f7f-d1d6-4058-999d-8d33c997d9fc" providerId="ADAL" clId="{8F65B10C-FFBD-456E-AD81-634B4444EBE5}" dt="2024-03-04T22:35:44.669" v="5" actId="732"/>
        <pc:sldMkLst>
          <pc:docMk/>
          <pc:sldMk cId="648745211" sldId="397"/>
        </pc:sldMkLst>
        <pc:picChg chg="mod modCrop">
          <ac:chgData name="David Cowell" userId="8c854f7f-d1d6-4058-999d-8d33c997d9fc" providerId="ADAL" clId="{8F65B10C-FFBD-456E-AD81-634B4444EBE5}" dt="2024-03-04T22:35:44.669" v="5" actId="732"/>
          <ac:picMkLst>
            <pc:docMk/>
            <pc:sldMk cId="648745211" sldId="397"/>
            <ac:picMk id="5" creationId="{C6B86996-DB33-3D3C-21E6-771F0E454BAF}"/>
          </ac:picMkLst>
        </pc:picChg>
      </pc:sldChg>
      <pc:sldChg chg="add del">
        <pc:chgData name="David Cowell" userId="8c854f7f-d1d6-4058-999d-8d33c997d9fc" providerId="ADAL" clId="{8F65B10C-FFBD-456E-AD81-634B4444EBE5}" dt="2024-03-04T22:35:52.461" v="6" actId="47"/>
        <pc:sldMkLst>
          <pc:docMk/>
          <pc:sldMk cId="226769666" sldId="398"/>
        </pc:sldMkLst>
      </pc:sldChg>
      <pc:sldChg chg="addSp delSp modSp new mod chgLayout">
        <pc:chgData name="David Cowell" userId="8c854f7f-d1d6-4058-999d-8d33c997d9fc" providerId="ADAL" clId="{8F65B10C-FFBD-456E-AD81-634B4444EBE5}" dt="2024-03-04T22:37:56.681" v="29" actId="20577"/>
        <pc:sldMkLst>
          <pc:docMk/>
          <pc:sldMk cId="3801381569" sldId="398"/>
        </pc:sldMkLst>
        <pc:spChg chg="del mod ord">
          <ac:chgData name="David Cowell" userId="8c854f7f-d1d6-4058-999d-8d33c997d9fc" providerId="ADAL" clId="{8F65B10C-FFBD-456E-AD81-634B4444EBE5}" dt="2024-03-04T22:37:51.256" v="15" actId="700"/>
          <ac:spMkLst>
            <pc:docMk/>
            <pc:sldMk cId="3801381569" sldId="398"/>
            <ac:spMk id="2" creationId="{D0801856-BB26-B290-4D2B-932C820DD40C}"/>
          </ac:spMkLst>
        </pc:spChg>
        <pc:spChg chg="del mod ord">
          <ac:chgData name="David Cowell" userId="8c854f7f-d1d6-4058-999d-8d33c997d9fc" providerId="ADAL" clId="{8F65B10C-FFBD-456E-AD81-634B4444EBE5}" dt="2024-03-04T22:37:51.256" v="15" actId="700"/>
          <ac:spMkLst>
            <pc:docMk/>
            <pc:sldMk cId="3801381569" sldId="398"/>
            <ac:spMk id="3" creationId="{863C0A82-7748-54CE-FE8F-934BFE94BF69}"/>
          </ac:spMkLst>
        </pc:spChg>
        <pc:spChg chg="add mod ord">
          <ac:chgData name="David Cowell" userId="8c854f7f-d1d6-4058-999d-8d33c997d9fc" providerId="ADAL" clId="{8F65B10C-FFBD-456E-AD81-634B4444EBE5}" dt="2024-03-04T22:37:56.681" v="29" actId="20577"/>
          <ac:spMkLst>
            <pc:docMk/>
            <pc:sldMk cId="3801381569" sldId="398"/>
            <ac:spMk id="4" creationId="{5C71A032-2CD0-22C0-4C96-0A42038833E0}"/>
          </ac:spMkLst>
        </pc:spChg>
        <pc:spChg chg="add mod ord">
          <ac:chgData name="David Cowell" userId="8c854f7f-d1d6-4058-999d-8d33c997d9fc" providerId="ADAL" clId="{8F65B10C-FFBD-456E-AD81-634B4444EBE5}" dt="2024-03-04T22:37:51.256" v="15" actId="700"/>
          <ac:spMkLst>
            <pc:docMk/>
            <pc:sldMk cId="3801381569" sldId="398"/>
            <ac:spMk id="5" creationId="{E27E4DCE-3A0B-4E44-53D7-F66365A6D393}"/>
          </ac:spMkLst>
        </pc:spChg>
        <pc:spChg chg="add mod ord">
          <ac:chgData name="David Cowell" userId="8c854f7f-d1d6-4058-999d-8d33c997d9fc" providerId="ADAL" clId="{8F65B10C-FFBD-456E-AD81-634B4444EBE5}" dt="2024-03-04T22:37:51.256" v="15" actId="700"/>
          <ac:spMkLst>
            <pc:docMk/>
            <pc:sldMk cId="3801381569" sldId="398"/>
            <ac:spMk id="6" creationId="{AA77F102-959F-960E-BEF6-8EA402B878E9}"/>
          </ac:spMkLst>
        </pc:spChg>
        <pc:spChg chg="add mod ord">
          <ac:chgData name="David Cowell" userId="8c854f7f-d1d6-4058-999d-8d33c997d9fc" providerId="ADAL" clId="{8F65B10C-FFBD-456E-AD81-634B4444EBE5}" dt="2024-03-04T22:37:51.256" v="15" actId="700"/>
          <ac:spMkLst>
            <pc:docMk/>
            <pc:sldMk cId="3801381569" sldId="398"/>
            <ac:spMk id="7" creationId="{801AC525-B14A-5B2E-0C96-2439BFDE9585}"/>
          </ac:spMkLst>
        </pc:spChg>
      </pc:sldChg>
      <pc:sldChg chg="modSp add mod">
        <pc:chgData name="David Cowell" userId="8c854f7f-d1d6-4058-999d-8d33c997d9fc" providerId="ADAL" clId="{8F65B10C-FFBD-456E-AD81-634B4444EBE5}" dt="2024-03-04T22:40:04.998" v="84" actId="113"/>
        <pc:sldMkLst>
          <pc:docMk/>
          <pc:sldMk cId="718083155" sldId="399"/>
        </pc:sldMkLst>
        <pc:spChg chg="mod">
          <ac:chgData name="David Cowell" userId="8c854f7f-d1d6-4058-999d-8d33c997d9fc" providerId="ADAL" clId="{8F65B10C-FFBD-456E-AD81-634B4444EBE5}" dt="2024-03-04T22:40:04.998" v="84" actId="113"/>
          <ac:spMkLst>
            <pc:docMk/>
            <pc:sldMk cId="718083155" sldId="399"/>
            <ac:spMk id="10" creationId="{30235545-969C-92C4-20FA-E680D7EBE4B2}"/>
          </ac:spMkLst>
        </pc:spChg>
      </pc:sldChg>
      <pc:sldChg chg="add del">
        <pc:chgData name="David Cowell" userId="8c854f7f-d1d6-4058-999d-8d33c997d9fc" providerId="ADAL" clId="{8F65B10C-FFBD-456E-AD81-634B4444EBE5}" dt="2024-03-04T22:36:13.699" v="11" actId="47"/>
        <pc:sldMkLst>
          <pc:docMk/>
          <pc:sldMk cId="939625286" sldId="399"/>
        </pc:sldMkLst>
      </pc:sldChg>
      <pc:sldChg chg="addSp delSp modSp new del mod chgLayout">
        <pc:chgData name="David Cowell" userId="8c854f7f-d1d6-4058-999d-8d33c997d9fc" providerId="ADAL" clId="{8F65B10C-FFBD-456E-AD81-634B4444EBE5}" dt="2024-03-05T11:28:14.420" v="1563" actId="47"/>
        <pc:sldMkLst>
          <pc:docMk/>
          <pc:sldMk cId="3839848540" sldId="400"/>
        </pc:sldMkLst>
        <pc:spChg chg="del mod ord">
          <ac:chgData name="David Cowell" userId="8c854f7f-d1d6-4058-999d-8d33c997d9fc" providerId="ADAL" clId="{8F65B10C-FFBD-456E-AD81-634B4444EBE5}" dt="2024-03-04T22:46:28.831" v="165" actId="700"/>
          <ac:spMkLst>
            <pc:docMk/>
            <pc:sldMk cId="3839848540" sldId="400"/>
            <ac:spMk id="2" creationId="{CFE28056-7012-01FC-5780-D5C31AFD3989}"/>
          </ac:spMkLst>
        </pc:spChg>
        <pc:spChg chg="del mod ord">
          <ac:chgData name="David Cowell" userId="8c854f7f-d1d6-4058-999d-8d33c997d9fc" providerId="ADAL" clId="{8F65B10C-FFBD-456E-AD81-634B4444EBE5}" dt="2024-03-04T22:46:28.831" v="165" actId="700"/>
          <ac:spMkLst>
            <pc:docMk/>
            <pc:sldMk cId="3839848540" sldId="400"/>
            <ac:spMk id="3" creationId="{32254B05-5839-2FC3-AD1E-8CFA3FF61EB3}"/>
          </ac:spMkLst>
        </pc:spChg>
        <pc:spChg chg="add mod ord">
          <ac:chgData name="David Cowell" userId="8c854f7f-d1d6-4058-999d-8d33c997d9fc" providerId="ADAL" clId="{8F65B10C-FFBD-456E-AD81-634B4444EBE5}" dt="2024-03-04T22:46:28.831" v="165" actId="700"/>
          <ac:spMkLst>
            <pc:docMk/>
            <pc:sldMk cId="3839848540" sldId="400"/>
            <ac:spMk id="4" creationId="{0C9A2AA1-2FBD-D0DF-83C8-BF678A30C951}"/>
          </ac:spMkLst>
        </pc:spChg>
        <pc:spChg chg="add mod ord">
          <ac:chgData name="David Cowell" userId="8c854f7f-d1d6-4058-999d-8d33c997d9fc" providerId="ADAL" clId="{8F65B10C-FFBD-456E-AD81-634B4444EBE5}" dt="2024-03-04T22:46:28.831" v="165" actId="700"/>
          <ac:spMkLst>
            <pc:docMk/>
            <pc:sldMk cId="3839848540" sldId="400"/>
            <ac:spMk id="5" creationId="{024DEB6D-BAB2-F2C7-33A0-008BB5FF9797}"/>
          </ac:spMkLst>
        </pc:spChg>
        <pc:spChg chg="add mod ord">
          <ac:chgData name="David Cowell" userId="8c854f7f-d1d6-4058-999d-8d33c997d9fc" providerId="ADAL" clId="{8F65B10C-FFBD-456E-AD81-634B4444EBE5}" dt="2024-03-04T22:46:28.831" v="165" actId="700"/>
          <ac:spMkLst>
            <pc:docMk/>
            <pc:sldMk cId="3839848540" sldId="400"/>
            <ac:spMk id="6" creationId="{3892D0E9-2717-0CF7-8F44-309BDB6E5E78}"/>
          </ac:spMkLst>
        </pc:spChg>
        <pc:spChg chg="add mod ord">
          <ac:chgData name="David Cowell" userId="8c854f7f-d1d6-4058-999d-8d33c997d9fc" providerId="ADAL" clId="{8F65B10C-FFBD-456E-AD81-634B4444EBE5}" dt="2024-03-04T22:46:28.831" v="165" actId="700"/>
          <ac:spMkLst>
            <pc:docMk/>
            <pc:sldMk cId="3839848540" sldId="400"/>
            <ac:spMk id="7" creationId="{8937DDAB-C60E-EF8D-7355-84192773143B}"/>
          </ac:spMkLst>
        </pc:spChg>
      </pc:sldChg>
      <pc:sldChg chg="addSp delSp modSp new mod chgLayout">
        <pc:chgData name="David Cowell" userId="8c854f7f-d1d6-4058-999d-8d33c997d9fc" providerId="ADAL" clId="{8F65B10C-FFBD-456E-AD81-634B4444EBE5}" dt="2024-03-05T09:11:09.370" v="228" actId="20577"/>
        <pc:sldMkLst>
          <pc:docMk/>
          <pc:sldMk cId="3766512393" sldId="401"/>
        </pc:sldMkLst>
        <pc:spChg chg="del mod ord">
          <ac:chgData name="David Cowell" userId="8c854f7f-d1d6-4058-999d-8d33c997d9fc" providerId="ADAL" clId="{8F65B10C-FFBD-456E-AD81-634B4444EBE5}" dt="2024-03-05T09:11:02.269" v="206" actId="700"/>
          <ac:spMkLst>
            <pc:docMk/>
            <pc:sldMk cId="3766512393" sldId="401"/>
            <ac:spMk id="2" creationId="{BFFC8CDF-AB6D-D15B-E2B0-4202DCF92339}"/>
          </ac:spMkLst>
        </pc:spChg>
        <pc:spChg chg="del mod ord">
          <ac:chgData name="David Cowell" userId="8c854f7f-d1d6-4058-999d-8d33c997d9fc" providerId="ADAL" clId="{8F65B10C-FFBD-456E-AD81-634B4444EBE5}" dt="2024-03-05T09:11:02.269" v="206" actId="700"/>
          <ac:spMkLst>
            <pc:docMk/>
            <pc:sldMk cId="3766512393" sldId="401"/>
            <ac:spMk id="3" creationId="{1F59E2CE-42CD-9681-C28A-7314B7D0F674}"/>
          </ac:spMkLst>
        </pc:spChg>
        <pc:spChg chg="add mod ord">
          <ac:chgData name="David Cowell" userId="8c854f7f-d1d6-4058-999d-8d33c997d9fc" providerId="ADAL" clId="{8F65B10C-FFBD-456E-AD81-634B4444EBE5}" dt="2024-03-05T09:11:09.370" v="228" actId="20577"/>
          <ac:spMkLst>
            <pc:docMk/>
            <pc:sldMk cId="3766512393" sldId="401"/>
            <ac:spMk id="4" creationId="{B9E98B2B-8AF8-10B0-8449-4B8EECBE7FB1}"/>
          </ac:spMkLst>
        </pc:spChg>
        <pc:spChg chg="add mod ord">
          <ac:chgData name="David Cowell" userId="8c854f7f-d1d6-4058-999d-8d33c997d9fc" providerId="ADAL" clId="{8F65B10C-FFBD-456E-AD81-634B4444EBE5}" dt="2024-03-05T09:11:02.269" v="206" actId="700"/>
          <ac:spMkLst>
            <pc:docMk/>
            <pc:sldMk cId="3766512393" sldId="401"/>
            <ac:spMk id="5" creationId="{866CCE10-99D3-1E2F-89A5-9910CF06113D}"/>
          </ac:spMkLst>
        </pc:spChg>
        <pc:spChg chg="add mod ord">
          <ac:chgData name="David Cowell" userId="8c854f7f-d1d6-4058-999d-8d33c997d9fc" providerId="ADAL" clId="{8F65B10C-FFBD-456E-AD81-634B4444EBE5}" dt="2024-03-05T09:11:02.269" v="206" actId="700"/>
          <ac:spMkLst>
            <pc:docMk/>
            <pc:sldMk cId="3766512393" sldId="401"/>
            <ac:spMk id="6" creationId="{BC56F2D2-55B2-6FAA-CE5B-901B9F7F7816}"/>
          </ac:spMkLst>
        </pc:spChg>
        <pc:spChg chg="add mod ord">
          <ac:chgData name="David Cowell" userId="8c854f7f-d1d6-4058-999d-8d33c997d9fc" providerId="ADAL" clId="{8F65B10C-FFBD-456E-AD81-634B4444EBE5}" dt="2024-03-05T09:11:02.269" v="206" actId="700"/>
          <ac:spMkLst>
            <pc:docMk/>
            <pc:sldMk cId="3766512393" sldId="401"/>
            <ac:spMk id="7" creationId="{85BCD300-17C8-885A-809A-6FB746751E39}"/>
          </ac:spMkLst>
        </pc:spChg>
      </pc:sldChg>
      <pc:sldChg chg="addSp delSp modSp new mod">
        <pc:chgData name="David Cowell" userId="8c854f7f-d1d6-4058-999d-8d33c997d9fc" providerId="ADAL" clId="{8F65B10C-FFBD-456E-AD81-634B4444EBE5}" dt="2024-03-05T09:33:15.039" v="694" actId="1076"/>
        <pc:sldMkLst>
          <pc:docMk/>
          <pc:sldMk cId="3775644944" sldId="402"/>
        </pc:sldMkLst>
        <pc:spChg chg="del">
          <ac:chgData name="David Cowell" userId="8c854f7f-d1d6-4058-999d-8d33c997d9fc" providerId="ADAL" clId="{8F65B10C-FFBD-456E-AD81-634B4444EBE5}" dt="2024-03-05T09:12:59.975" v="264" actId="22"/>
          <ac:spMkLst>
            <pc:docMk/>
            <pc:sldMk cId="3775644944" sldId="402"/>
            <ac:spMk id="2" creationId="{DFE3F2D1-C7D9-636D-DF98-563CEBAF7BBE}"/>
          </ac:spMkLst>
        </pc:spChg>
        <pc:spChg chg="mod">
          <ac:chgData name="David Cowell" userId="8c854f7f-d1d6-4058-999d-8d33c997d9fc" providerId="ADAL" clId="{8F65B10C-FFBD-456E-AD81-634B4444EBE5}" dt="2024-03-05T09:12:42.634" v="263" actId="20577"/>
          <ac:spMkLst>
            <pc:docMk/>
            <pc:sldMk cId="3775644944" sldId="402"/>
            <ac:spMk id="3" creationId="{E4C78E0C-DA11-928E-D663-7448CB56F73D}"/>
          </ac:spMkLst>
        </pc:spChg>
        <pc:spChg chg="add mod">
          <ac:chgData name="David Cowell" userId="8c854f7f-d1d6-4058-999d-8d33c997d9fc" providerId="ADAL" clId="{8F65B10C-FFBD-456E-AD81-634B4444EBE5}" dt="2024-03-05T09:33:15.039" v="694" actId="1076"/>
          <ac:spMkLst>
            <pc:docMk/>
            <pc:sldMk cId="3775644944" sldId="402"/>
            <ac:spMk id="24" creationId="{B54A3201-00C3-8B43-88A8-0D000E58C46E}"/>
          </ac:spMkLst>
        </pc:spChg>
        <pc:picChg chg="add del mod">
          <ac:chgData name="David Cowell" userId="8c854f7f-d1d6-4058-999d-8d33c997d9fc" providerId="ADAL" clId="{8F65B10C-FFBD-456E-AD81-634B4444EBE5}" dt="2024-03-05T09:29:58.968" v="487" actId="478"/>
          <ac:picMkLst>
            <pc:docMk/>
            <pc:sldMk cId="3775644944" sldId="402"/>
            <ac:picMk id="5" creationId="{FF1CC2B4-1B34-95AB-1578-5AAD872C804D}"/>
          </ac:picMkLst>
        </pc:picChg>
        <pc:picChg chg="add mod ord">
          <ac:chgData name="David Cowell" userId="8c854f7f-d1d6-4058-999d-8d33c997d9fc" providerId="ADAL" clId="{8F65B10C-FFBD-456E-AD81-634B4444EBE5}" dt="2024-03-05T09:14:41.919" v="376" actId="14100"/>
          <ac:picMkLst>
            <pc:docMk/>
            <pc:sldMk cId="3775644944" sldId="402"/>
            <ac:picMk id="7" creationId="{1B5976EB-26BD-8A10-4CC2-18665B855505}"/>
          </ac:picMkLst>
        </pc:picChg>
        <pc:picChg chg="add mod ord">
          <ac:chgData name="David Cowell" userId="8c854f7f-d1d6-4058-999d-8d33c997d9fc" providerId="ADAL" clId="{8F65B10C-FFBD-456E-AD81-634B4444EBE5}" dt="2024-03-05T09:14:37.600" v="373" actId="1076"/>
          <ac:picMkLst>
            <pc:docMk/>
            <pc:sldMk cId="3775644944" sldId="402"/>
            <ac:picMk id="9" creationId="{315B4B10-2BA0-926C-47FF-F6B37DB0A332}"/>
          </ac:picMkLst>
        </pc:picChg>
        <pc:picChg chg="add mod">
          <ac:chgData name="David Cowell" userId="8c854f7f-d1d6-4058-999d-8d33c997d9fc" providerId="ADAL" clId="{8F65B10C-FFBD-456E-AD81-634B4444EBE5}" dt="2024-03-05T09:14:06.847" v="361" actId="1035"/>
          <ac:picMkLst>
            <pc:docMk/>
            <pc:sldMk cId="3775644944" sldId="402"/>
            <ac:picMk id="11" creationId="{3FB01478-B9A0-26FF-B0C5-681D23E09403}"/>
          </ac:picMkLst>
        </pc:picChg>
        <pc:picChg chg="add del">
          <ac:chgData name="David Cowell" userId="8c854f7f-d1d6-4058-999d-8d33c997d9fc" providerId="ADAL" clId="{8F65B10C-FFBD-456E-AD81-634B4444EBE5}" dt="2024-03-05T09:14:55.066" v="388" actId="22"/>
          <ac:picMkLst>
            <pc:docMk/>
            <pc:sldMk cId="3775644944" sldId="402"/>
            <ac:picMk id="13" creationId="{F78B085F-BE43-4C81-64E8-A721965C9593}"/>
          </ac:picMkLst>
        </pc:picChg>
        <pc:picChg chg="add mod">
          <ac:chgData name="David Cowell" userId="8c854f7f-d1d6-4058-999d-8d33c997d9fc" providerId="ADAL" clId="{8F65B10C-FFBD-456E-AD81-634B4444EBE5}" dt="2024-03-05T09:30:11.521" v="490" actId="1076"/>
          <ac:picMkLst>
            <pc:docMk/>
            <pc:sldMk cId="3775644944" sldId="402"/>
            <ac:picMk id="15" creationId="{29136EAE-5E81-501E-4174-442DB2E5ADC4}"/>
          </ac:picMkLst>
        </pc:picChg>
        <pc:cxnChg chg="add del">
          <ac:chgData name="David Cowell" userId="8c854f7f-d1d6-4058-999d-8d33c997d9fc" providerId="ADAL" clId="{8F65B10C-FFBD-456E-AD81-634B4444EBE5}" dt="2024-03-05T09:30:45.033" v="492" actId="478"/>
          <ac:cxnSpMkLst>
            <pc:docMk/>
            <pc:sldMk cId="3775644944" sldId="402"/>
            <ac:cxnSpMk id="17" creationId="{528D26FC-AF45-3B3E-C1BE-6ADDBD6D1114}"/>
          </ac:cxnSpMkLst>
        </pc:cxnChg>
        <pc:cxnChg chg="add mod">
          <ac:chgData name="David Cowell" userId="8c854f7f-d1d6-4058-999d-8d33c997d9fc" providerId="ADAL" clId="{8F65B10C-FFBD-456E-AD81-634B4444EBE5}" dt="2024-03-05T09:31:09.082" v="522" actId="208"/>
          <ac:cxnSpMkLst>
            <pc:docMk/>
            <pc:sldMk cId="3775644944" sldId="402"/>
            <ac:cxnSpMk id="19" creationId="{05BBAF7F-B05B-D422-C9B5-94BDDA70CDF3}"/>
          </ac:cxnSpMkLst>
        </pc:cxnChg>
        <pc:cxnChg chg="add mod">
          <ac:chgData name="David Cowell" userId="8c854f7f-d1d6-4058-999d-8d33c997d9fc" providerId="ADAL" clId="{8F65B10C-FFBD-456E-AD81-634B4444EBE5}" dt="2024-03-05T09:31:19.007" v="526" actId="1076"/>
          <ac:cxnSpMkLst>
            <pc:docMk/>
            <pc:sldMk cId="3775644944" sldId="402"/>
            <ac:cxnSpMk id="20" creationId="{397DA3F8-EBCA-D9EB-1F97-455EE3089664}"/>
          </ac:cxnSpMkLst>
        </pc:cxnChg>
        <pc:cxnChg chg="add mod">
          <ac:chgData name="David Cowell" userId="8c854f7f-d1d6-4058-999d-8d33c997d9fc" providerId="ADAL" clId="{8F65B10C-FFBD-456E-AD81-634B4444EBE5}" dt="2024-03-05T09:31:28.560" v="529" actId="1076"/>
          <ac:cxnSpMkLst>
            <pc:docMk/>
            <pc:sldMk cId="3775644944" sldId="402"/>
            <ac:cxnSpMk id="22" creationId="{5E83D54B-23AC-9955-2DCA-0334C4483C9D}"/>
          </ac:cxnSpMkLst>
        </pc:cxnChg>
      </pc:sldChg>
      <pc:sldChg chg="addSp delSp modSp add mod">
        <pc:chgData name="David Cowell" userId="8c854f7f-d1d6-4058-999d-8d33c997d9fc" providerId="ADAL" clId="{8F65B10C-FFBD-456E-AD81-634B4444EBE5}" dt="2024-03-05T10:46:24.126" v="1292" actId="20577"/>
        <pc:sldMkLst>
          <pc:docMk/>
          <pc:sldMk cId="1112379662" sldId="403"/>
        </pc:sldMkLst>
        <pc:spChg chg="mod">
          <ac:chgData name="David Cowell" userId="8c854f7f-d1d6-4058-999d-8d33c997d9fc" providerId="ADAL" clId="{8F65B10C-FFBD-456E-AD81-634B4444EBE5}" dt="2024-03-05T10:46:24.126" v="1292" actId="20577"/>
          <ac:spMkLst>
            <pc:docMk/>
            <pc:sldMk cId="1112379662" sldId="403"/>
            <ac:spMk id="3" creationId="{E5A5259B-DB62-B9FA-C6C1-CC6DF5489A44}"/>
          </ac:spMkLst>
        </pc:spChg>
        <pc:spChg chg="add del mod">
          <ac:chgData name="David Cowell" userId="8c854f7f-d1d6-4058-999d-8d33c997d9fc" providerId="ADAL" clId="{8F65B10C-FFBD-456E-AD81-634B4444EBE5}" dt="2024-03-05T09:16:11.110" v="472" actId="478"/>
          <ac:spMkLst>
            <pc:docMk/>
            <pc:sldMk cId="1112379662" sldId="403"/>
            <ac:spMk id="8" creationId="{218B4E72-5FF8-BEE7-2FBD-E71A85017172}"/>
          </ac:spMkLst>
        </pc:spChg>
        <pc:spChg chg="add mod">
          <ac:chgData name="David Cowell" userId="8c854f7f-d1d6-4058-999d-8d33c997d9fc" providerId="ADAL" clId="{8F65B10C-FFBD-456E-AD81-634B4444EBE5}" dt="2024-03-05T09:35:06.718" v="831" actId="1076"/>
          <ac:spMkLst>
            <pc:docMk/>
            <pc:sldMk cId="1112379662" sldId="403"/>
            <ac:spMk id="22" creationId="{382F3CCF-92E1-7017-5766-5D1AFD1EBD4C}"/>
          </ac:spMkLst>
        </pc:spChg>
        <pc:picChg chg="add mod">
          <ac:chgData name="David Cowell" userId="8c854f7f-d1d6-4058-999d-8d33c997d9fc" providerId="ADAL" clId="{8F65B10C-FFBD-456E-AD81-634B4444EBE5}" dt="2024-03-05T09:15:35.014" v="464" actId="1036"/>
          <ac:picMkLst>
            <pc:docMk/>
            <pc:sldMk cId="1112379662" sldId="403"/>
            <ac:picMk id="4" creationId="{69A7EAB8-4BFA-D3F4-F06C-CFEA17D6ADF1}"/>
          </ac:picMkLst>
        </pc:picChg>
        <pc:picChg chg="add del mod">
          <ac:chgData name="David Cowell" userId="8c854f7f-d1d6-4058-999d-8d33c997d9fc" providerId="ADAL" clId="{8F65B10C-FFBD-456E-AD81-634B4444EBE5}" dt="2024-03-05T09:19:35.180" v="486" actId="478"/>
          <ac:picMkLst>
            <pc:docMk/>
            <pc:sldMk cId="1112379662" sldId="403"/>
            <ac:picMk id="5" creationId="{5C8987B1-A128-6AEB-F274-C1A972C76C24}"/>
          </ac:picMkLst>
        </pc:picChg>
        <pc:picChg chg="del">
          <ac:chgData name="David Cowell" userId="8c854f7f-d1d6-4058-999d-8d33c997d9fc" providerId="ADAL" clId="{8F65B10C-FFBD-456E-AD81-634B4444EBE5}" dt="2024-03-05T09:15:59.334" v="468" actId="478"/>
          <ac:picMkLst>
            <pc:docMk/>
            <pc:sldMk cId="1112379662" sldId="403"/>
            <ac:picMk id="7" creationId="{200D9B3B-F9C2-7A44-5644-0D8BAD34FF3A}"/>
          </ac:picMkLst>
        </pc:picChg>
        <pc:picChg chg="add del">
          <ac:chgData name="David Cowell" userId="8c854f7f-d1d6-4058-999d-8d33c997d9fc" providerId="ADAL" clId="{8F65B10C-FFBD-456E-AD81-634B4444EBE5}" dt="2024-03-05T09:16:12.974" v="473" actId="478"/>
          <ac:picMkLst>
            <pc:docMk/>
            <pc:sldMk cId="1112379662" sldId="403"/>
            <ac:picMk id="9" creationId="{FF7F85E0-2645-861F-93BE-4B9DD7190270}"/>
          </ac:picMkLst>
        </pc:picChg>
        <pc:picChg chg="del">
          <ac:chgData name="David Cowell" userId="8c854f7f-d1d6-4058-999d-8d33c997d9fc" providerId="ADAL" clId="{8F65B10C-FFBD-456E-AD81-634B4444EBE5}" dt="2024-03-05T09:15:37.103" v="465" actId="478"/>
          <ac:picMkLst>
            <pc:docMk/>
            <pc:sldMk cId="1112379662" sldId="403"/>
            <ac:picMk id="11" creationId="{F86066C1-41A8-4E0A-54EA-C74DD34BD79A}"/>
          </ac:picMkLst>
        </pc:picChg>
        <pc:picChg chg="add mod">
          <ac:chgData name="David Cowell" userId="8c854f7f-d1d6-4058-999d-8d33c997d9fc" providerId="ADAL" clId="{8F65B10C-FFBD-456E-AD81-634B4444EBE5}" dt="2024-03-05T09:16:06.631" v="471" actId="1076"/>
          <ac:picMkLst>
            <pc:docMk/>
            <pc:sldMk cId="1112379662" sldId="403"/>
            <ac:picMk id="12" creationId="{7F0B4415-21B4-0F21-3DD8-75A2433DAA8D}"/>
          </ac:picMkLst>
        </pc:picChg>
        <pc:picChg chg="add mod">
          <ac:chgData name="David Cowell" userId="8c854f7f-d1d6-4058-999d-8d33c997d9fc" providerId="ADAL" clId="{8F65B10C-FFBD-456E-AD81-634B4444EBE5}" dt="2024-03-05T09:16:34.326" v="478" actId="14100"/>
          <ac:picMkLst>
            <pc:docMk/>
            <pc:sldMk cId="1112379662" sldId="403"/>
            <ac:picMk id="14" creationId="{B041D652-644A-7130-1DF3-870F321327FC}"/>
          </ac:picMkLst>
        </pc:picChg>
        <pc:picChg chg="add mod ord">
          <ac:chgData name="David Cowell" userId="8c854f7f-d1d6-4058-999d-8d33c997d9fc" providerId="ADAL" clId="{8F65B10C-FFBD-456E-AD81-634B4444EBE5}" dt="2024-03-05T09:19:33.418" v="485" actId="167"/>
          <ac:picMkLst>
            <pc:docMk/>
            <pc:sldMk cId="1112379662" sldId="403"/>
            <ac:picMk id="16" creationId="{E24F75F0-4A57-73A2-277F-B8B11E67084D}"/>
          </ac:picMkLst>
        </pc:picChg>
        <pc:cxnChg chg="add mod">
          <ac:chgData name="David Cowell" userId="8c854f7f-d1d6-4058-999d-8d33c997d9fc" providerId="ADAL" clId="{8F65B10C-FFBD-456E-AD81-634B4444EBE5}" dt="2024-03-05T09:34:13.999" v="708" actId="14100"/>
          <ac:cxnSpMkLst>
            <pc:docMk/>
            <pc:sldMk cId="1112379662" sldId="403"/>
            <ac:cxnSpMk id="18" creationId="{AA5C09FF-7C2D-21E3-329F-F254A95A059E}"/>
          </ac:cxnSpMkLst>
        </pc:cxnChg>
        <pc:cxnChg chg="add mod">
          <ac:chgData name="David Cowell" userId="8c854f7f-d1d6-4058-999d-8d33c997d9fc" providerId="ADAL" clId="{8F65B10C-FFBD-456E-AD81-634B4444EBE5}" dt="2024-03-05T09:34:10.615" v="707" actId="14100"/>
          <ac:cxnSpMkLst>
            <pc:docMk/>
            <pc:sldMk cId="1112379662" sldId="403"/>
            <ac:cxnSpMk id="19" creationId="{C1347991-6CEF-06EB-A1B9-AE96BDC3C162}"/>
          </ac:cxnSpMkLst>
        </pc:cxnChg>
      </pc:sldChg>
      <pc:sldChg chg="addSp delSp modSp new mod">
        <pc:chgData name="David Cowell" userId="8c854f7f-d1d6-4058-999d-8d33c997d9fc" providerId="ADAL" clId="{8F65B10C-FFBD-456E-AD81-634B4444EBE5}" dt="2024-03-05T10:51:07.476" v="1390" actId="14734"/>
        <pc:sldMkLst>
          <pc:docMk/>
          <pc:sldMk cId="978818518" sldId="404"/>
        </pc:sldMkLst>
        <pc:spChg chg="del">
          <ac:chgData name="David Cowell" userId="8c854f7f-d1d6-4058-999d-8d33c997d9fc" providerId="ADAL" clId="{8F65B10C-FFBD-456E-AD81-634B4444EBE5}" dt="2024-03-05T10:16:54.193" v="867" actId="3680"/>
          <ac:spMkLst>
            <pc:docMk/>
            <pc:sldMk cId="978818518" sldId="404"/>
            <ac:spMk id="2" creationId="{6DF144AB-FAB0-C104-5383-DA4AD9A8730A}"/>
          </ac:spMkLst>
        </pc:spChg>
        <pc:spChg chg="mod">
          <ac:chgData name="David Cowell" userId="8c854f7f-d1d6-4058-999d-8d33c997d9fc" providerId="ADAL" clId="{8F65B10C-FFBD-456E-AD81-634B4444EBE5}" dt="2024-03-05T10:46:37.597" v="1300" actId="20577"/>
          <ac:spMkLst>
            <pc:docMk/>
            <pc:sldMk cId="978818518" sldId="404"/>
            <ac:spMk id="3" creationId="{850367AB-65FB-C68D-B82E-AFAC40361A8F}"/>
          </ac:spMkLst>
        </pc:spChg>
        <pc:spChg chg="add del mod">
          <ac:chgData name="David Cowell" userId="8c854f7f-d1d6-4058-999d-8d33c997d9fc" providerId="ADAL" clId="{8F65B10C-FFBD-456E-AD81-634B4444EBE5}" dt="2024-03-05T10:27:06.460" v="1170" actId="21"/>
          <ac:spMkLst>
            <pc:docMk/>
            <pc:sldMk cId="978818518" sldId="404"/>
            <ac:spMk id="6" creationId="{EEA90EB6-6C17-AD4F-A5C8-7F8779C2C38D}"/>
          </ac:spMkLst>
        </pc:spChg>
        <pc:graphicFrameChg chg="add del mod ord modGraphic">
          <ac:chgData name="David Cowell" userId="8c854f7f-d1d6-4058-999d-8d33c997d9fc" providerId="ADAL" clId="{8F65B10C-FFBD-456E-AD81-634B4444EBE5}" dt="2024-03-05T10:51:07.476" v="1390" actId="14734"/>
          <ac:graphicFrameMkLst>
            <pc:docMk/>
            <pc:sldMk cId="978818518" sldId="404"/>
            <ac:graphicFrameMk id="4" creationId="{5B39214C-2E43-96A3-7C9D-D4CDADE3549B}"/>
          </ac:graphicFrameMkLst>
        </pc:graphicFrameChg>
        <pc:picChg chg="add mod ord">
          <ac:chgData name="David Cowell" userId="8c854f7f-d1d6-4058-999d-8d33c997d9fc" providerId="ADAL" clId="{8F65B10C-FFBD-456E-AD81-634B4444EBE5}" dt="2024-03-05T10:45:04.431" v="1276" actId="14100"/>
          <ac:picMkLst>
            <pc:docMk/>
            <pc:sldMk cId="978818518" sldId="404"/>
            <ac:picMk id="8" creationId="{B3A989A3-B868-DD26-4264-B745C839FD91}"/>
          </ac:picMkLst>
        </pc:picChg>
      </pc:sldChg>
      <pc:sldChg chg="addSp modSp new mod">
        <pc:chgData name="David Cowell" userId="8c854f7f-d1d6-4058-999d-8d33c997d9fc" providerId="ADAL" clId="{8F65B10C-FFBD-456E-AD81-634B4444EBE5}" dt="2024-03-05T11:01:02.962" v="1557" actId="207"/>
        <pc:sldMkLst>
          <pc:docMk/>
          <pc:sldMk cId="432203548" sldId="405"/>
        </pc:sldMkLst>
        <pc:spChg chg="mod">
          <ac:chgData name="David Cowell" userId="8c854f7f-d1d6-4058-999d-8d33c997d9fc" providerId="ADAL" clId="{8F65B10C-FFBD-456E-AD81-634B4444EBE5}" dt="2024-03-05T10:46:33.152" v="1295" actId="20577"/>
          <ac:spMkLst>
            <pc:docMk/>
            <pc:sldMk cId="432203548" sldId="405"/>
            <ac:spMk id="3" creationId="{7FAAC64B-A0A7-B247-DF73-B1EE4D9E1085}"/>
          </ac:spMkLst>
        </pc:spChg>
        <pc:graphicFrameChg chg="add mod modGraphic">
          <ac:chgData name="David Cowell" userId="8c854f7f-d1d6-4058-999d-8d33c997d9fc" providerId="ADAL" clId="{8F65B10C-FFBD-456E-AD81-634B4444EBE5}" dt="2024-03-05T11:01:02.962" v="1557" actId="207"/>
          <ac:graphicFrameMkLst>
            <pc:docMk/>
            <pc:sldMk cId="432203548" sldId="405"/>
            <ac:graphicFrameMk id="6" creationId="{21B091F2-1556-6507-4FFC-25B8BE6CAC66}"/>
          </ac:graphicFrameMkLst>
        </pc:graphicFrameChg>
        <pc:picChg chg="add mod">
          <ac:chgData name="David Cowell" userId="8c854f7f-d1d6-4058-999d-8d33c997d9fc" providerId="ADAL" clId="{8F65B10C-FFBD-456E-AD81-634B4444EBE5}" dt="2024-03-05T10:46:04.774" v="1280" actId="1076"/>
          <ac:picMkLst>
            <pc:docMk/>
            <pc:sldMk cId="432203548" sldId="405"/>
            <ac:picMk id="5" creationId="{A6569AB1-55A3-479F-C263-1D8E9D166DAF}"/>
          </ac:picMkLst>
        </pc:picChg>
      </pc:sldChg>
      <pc:sldMasterChg chg="modSldLayout">
        <pc:chgData name="David Cowell" userId="8c854f7f-d1d6-4058-999d-8d33c997d9fc" providerId="ADAL" clId="{8F65B10C-FFBD-456E-AD81-634B4444EBE5}" dt="2024-03-04T22:48:52.498" v="204" actId="20577"/>
        <pc:sldMasterMkLst>
          <pc:docMk/>
          <pc:sldMasterMk cId="3516135672" sldId="2147483695"/>
        </pc:sldMasterMkLst>
        <pc:sldLayoutChg chg="modSp mod">
          <pc:chgData name="David Cowell" userId="8c854f7f-d1d6-4058-999d-8d33c997d9fc" providerId="ADAL" clId="{8F65B10C-FFBD-456E-AD81-634B4444EBE5}" dt="2024-03-04T22:48:52.498" v="204" actId="20577"/>
          <pc:sldLayoutMkLst>
            <pc:docMk/>
            <pc:sldMasterMk cId="3516135672" sldId="2147483695"/>
            <pc:sldLayoutMk cId="2956552748" sldId="2147483696"/>
          </pc:sldLayoutMkLst>
          <pc:spChg chg="mod">
            <ac:chgData name="David Cowell" userId="8c854f7f-d1d6-4058-999d-8d33c997d9fc" providerId="ADAL" clId="{8F65B10C-FFBD-456E-AD81-634B4444EBE5}" dt="2024-03-04T22:48:52.498" v="204" actId="20577"/>
            <ac:spMkLst>
              <pc:docMk/>
              <pc:sldMasterMk cId="3516135672" sldId="2147483695"/>
              <pc:sldLayoutMk cId="2956552748" sldId="2147483696"/>
              <ac:spMk id="6" creationId="{00000000-0000-0000-0000-000000000000}"/>
            </ac:spMkLst>
          </pc:spChg>
        </pc:sldLayoutChg>
      </pc:sldMasterChg>
    </pc:docChg>
  </pc:docChgLst>
  <pc:docChgLst>
    <pc:chgData name="Steven Freear" userId="S::een5sf@leeds.ac.uk::ff3180fa-3dac-45f7-bc06-0d9d17549b8f" providerId="AD" clId="Web-{942DA693-C88B-4F0A-A7FD-CA342AC07676}"/>
    <pc:docChg chg="modSld">
      <pc:chgData name="Steven Freear" userId="S::een5sf@leeds.ac.uk::ff3180fa-3dac-45f7-bc06-0d9d17549b8f" providerId="AD" clId="Web-{942DA693-C88B-4F0A-A7FD-CA342AC07676}" dt="2023-03-19T23:03:31.712" v="8"/>
      <pc:docMkLst>
        <pc:docMk/>
      </pc:docMkLst>
      <pc:sldChg chg="modSp">
        <pc:chgData name="Steven Freear" userId="S::een5sf@leeds.ac.uk::ff3180fa-3dac-45f7-bc06-0d9d17549b8f" providerId="AD" clId="Web-{942DA693-C88B-4F0A-A7FD-CA342AC07676}" dt="2023-03-19T23:01:40.975" v="3" actId="1076"/>
        <pc:sldMkLst>
          <pc:docMk/>
          <pc:sldMk cId="1629654497" sldId="381"/>
        </pc:sldMkLst>
        <pc:picChg chg="mod">
          <ac:chgData name="Steven Freear" userId="S::een5sf@leeds.ac.uk::ff3180fa-3dac-45f7-bc06-0d9d17549b8f" providerId="AD" clId="Web-{942DA693-C88B-4F0A-A7FD-CA342AC07676}" dt="2023-03-19T23:01:40.975" v="3" actId="1076"/>
          <ac:picMkLst>
            <pc:docMk/>
            <pc:sldMk cId="1629654497" sldId="381"/>
            <ac:picMk id="4" creationId="{5AEAF76E-2831-48F8-BC8A-3014BA3B2839}"/>
          </ac:picMkLst>
        </pc:picChg>
      </pc:sldChg>
      <pc:sldChg chg="delSp modSp">
        <pc:chgData name="Steven Freear" userId="S::een5sf@leeds.ac.uk::ff3180fa-3dac-45f7-bc06-0d9d17549b8f" providerId="AD" clId="Web-{942DA693-C88B-4F0A-A7FD-CA342AC07676}" dt="2023-03-19T23:02:57.180" v="5"/>
        <pc:sldMkLst>
          <pc:docMk/>
          <pc:sldMk cId="3015815855" sldId="387"/>
        </pc:sldMkLst>
        <pc:spChg chg="del mod">
          <ac:chgData name="Steven Freear" userId="S::een5sf@leeds.ac.uk::ff3180fa-3dac-45f7-bc06-0d9d17549b8f" providerId="AD" clId="Web-{942DA693-C88B-4F0A-A7FD-CA342AC07676}" dt="2023-03-19T23:02:57.180" v="5"/>
          <ac:spMkLst>
            <pc:docMk/>
            <pc:sldMk cId="3015815855" sldId="387"/>
            <ac:spMk id="3" creationId="{0413B9CF-812D-4FA1-8BF6-F17A429F32F2}"/>
          </ac:spMkLst>
        </pc:spChg>
      </pc:sldChg>
      <pc:sldChg chg="delSp">
        <pc:chgData name="Steven Freear" userId="S::een5sf@leeds.ac.uk::ff3180fa-3dac-45f7-bc06-0d9d17549b8f" providerId="AD" clId="Web-{942DA693-C88B-4F0A-A7FD-CA342AC07676}" dt="2023-03-19T23:03:31.712" v="8"/>
        <pc:sldMkLst>
          <pc:docMk/>
          <pc:sldMk cId="3851824066" sldId="388"/>
        </pc:sldMkLst>
        <pc:spChg chg="del">
          <ac:chgData name="Steven Freear" userId="S::een5sf@leeds.ac.uk::ff3180fa-3dac-45f7-bc06-0d9d17549b8f" providerId="AD" clId="Web-{942DA693-C88B-4F0A-A7FD-CA342AC07676}" dt="2023-03-19T23:03:31.712" v="8"/>
          <ac:spMkLst>
            <pc:docMk/>
            <pc:sldMk cId="3851824066" sldId="388"/>
            <ac:spMk id="3" creationId="{73E7C9EA-B75F-484A-BDA3-001056C87C9D}"/>
          </ac:spMkLst>
        </pc:spChg>
      </pc:sldChg>
      <pc:sldChg chg="delSp">
        <pc:chgData name="Steven Freear" userId="S::een5sf@leeds.ac.uk::ff3180fa-3dac-45f7-bc06-0d9d17549b8f" providerId="AD" clId="Web-{942DA693-C88B-4F0A-A7FD-CA342AC07676}" dt="2023-03-19T23:03:23.900" v="7"/>
        <pc:sldMkLst>
          <pc:docMk/>
          <pc:sldMk cId="3388808709" sldId="389"/>
        </pc:sldMkLst>
        <pc:spChg chg="del">
          <ac:chgData name="Steven Freear" userId="S::een5sf@leeds.ac.uk::ff3180fa-3dac-45f7-bc06-0d9d17549b8f" providerId="AD" clId="Web-{942DA693-C88B-4F0A-A7FD-CA342AC07676}" dt="2023-03-19T23:03:23.900" v="7"/>
          <ac:spMkLst>
            <pc:docMk/>
            <pc:sldMk cId="3388808709" sldId="389"/>
            <ac:spMk id="3" creationId="{1067CBCC-FCB8-41B1-B43C-39394D3BA00C}"/>
          </ac:spMkLst>
        </pc:spChg>
      </pc:sldChg>
      <pc:sldChg chg="delSp">
        <pc:chgData name="Steven Freear" userId="S::een5sf@leeds.ac.uk::ff3180fa-3dac-45f7-bc06-0d9d17549b8f" providerId="AD" clId="Web-{942DA693-C88B-4F0A-A7FD-CA342AC07676}" dt="2023-03-19T23:03:14.040" v="6"/>
        <pc:sldMkLst>
          <pc:docMk/>
          <pc:sldMk cId="2425627100" sldId="390"/>
        </pc:sldMkLst>
        <pc:spChg chg="del">
          <ac:chgData name="Steven Freear" userId="S::een5sf@leeds.ac.uk::ff3180fa-3dac-45f7-bc06-0d9d17549b8f" providerId="AD" clId="Web-{942DA693-C88B-4F0A-A7FD-CA342AC07676}" dt="2023-03-19T23:03:14.040" v="6"/>
          <ac:spMkLst>
            <pc:docMk/>
            <pc:sldMk cId="2425627100" sldId="390"/>
            <ac:spMk id="3" creationId="{EF2C1BF1-B426-4D2C-87E9-2089CE860920}"/>
          </ac:spMkLst>
        </pc:spChg>
      </pc:sldChg>
    </pc:docChg>
  </pc:docChgLst>
  <pc:docChgLst>
    <pc:chgData name="Steven Freear" userId="ff3180fa-3dac-45f7-bc06-0d9d17549b8f" providerId="ADAL" clId="{54A54FD0-D047-494C-A1E7-9093A5AB321B}"/>
    <pc:docChg chg="undo custSel addSld modSld sldOrd">
      <pc:chgData name="Steven Freear" userId="ff3180fa-3dac-45f7-bc06-0d9d17549b8f" providerId="ADAL" clId="{54A54FD0-D047-494C-A1E7-9093A5AB321B}" dt="2023-03-17T15:19:05.923" v="13" actId="20577"/>
      <pc:docMkLst>
        <pc:docMk/>
      </pc:docMkLst>
      <pc:sldChg chg="modSp mod">
        <pc:chgData name="Steven Freear" userId="ff3180fa-3dac-45f7-bc06-0d9d17549b8f" providerId="ADAL" clId="{54A54FD0-D047-494C-A1E7-9093A5AB321B}" dt="2023-03-17T15:19:05.923" v="13" actId="20577"/>
        <pc:sldMkLst>
          <pc:docMk/>
          <pc:sldMk cId="1993209230" sldId="383"/>
        </pc:sldMkLst>
        <pc:spChg chg="mod">
          <ac:chgData name="Steven Freear" userId="ff3180fa-3dac-45f7-bc06-0d9d17549b8f" providerId="ADAL" clId="{54A54FD0-D047-494C-A1E7-9093A5AB321B}" dt="2023-03-17T15:19:05.923" v="13" actId="20577"/>
          <ac:spMkLst>
            <pc:docMk/>
            <pc:sldMk cId="1993209230" sldId="383"/>
            <ac:spMk id="3" creationId="{0B1F0418-E433-4357-A6E4-5B74DF97281A}"/>
          </ac:spMkLst>
        </pc:spChg>
      </pc:sldChg>
      <pc:sldChg chg="ord">
        <pc:chgData name="Steven Freear" userId="ff3180fa-3dac-45f7-bc06-0d9d17549b8f" providerId="ADAL" clId="{54A54FD0-D047-494C-A1E7-9093A5AB321B}" dt="2023-03-06T11:35:09.438" v="1"/>
        <pc:sldMkLst>
          <pc:docMk/>
          <pc:sldMk cId="2464685696" sldId="384"/>
        </pc:sldMkLst>
      </pc:sldChg>
      <pc:sldChg chg="add">
        <pc:chgData name="Steven Freear" userId="ff3180fa-3dac-45f7-bc06-0d9d17549b8f" providerId="ADAL" clId="{54A54FD0-D047-494C-A1E7-9093A5AB321B}" dt="2023-03-06T11:35:32.280" v="2"/>
        <pc:sldMkLst>
          <pc:docMk/>
          <pc:sldMk cId="2280767274" sldId="3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5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a:p>
        </p:txBody>
      </p:sp>
      <p:sp>
        <p:nvSpPr>
          <p:cNvPr id="135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5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50496D1B-06CB-4EDB-B2B3-C7717F9B9D79}" type="slidenum">
              <a:rPr lang="en-GB" altLang="en-US"/>
              <a:pPr>
                <a:defRPr/>
              </a:pPr>
              <a:t>‹#›</a:t>
            </a:fld>
            <a:endParaRPr lang="en-GB" altLang="en-US"/>
          </a:p>
        </p:txBody>
      </p:sp>
    </p:spTree>
    <p:extLst>
      <p:ext uri="{BB962C8B-B14F-4D97-AF65-F5344CB8AC3E}">
        <p14:creationId xmlns:p14="http://schemas.microsoft.com/office/powerpoint/2010/main" val="2054645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7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charset="0"/>
              </a:defRPr>
            </a:lvl1pPr>
          </a:lstStyle>
          <a:p>
            <a:pPr>
              <a:defRPr/>
            </a:pPr>
            <a:endParaRPr lang="en-GB"/>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7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charset="0"/>
              </a:defRPr>
            </a:lvl1pPr>
          </a:lstStyle>
          <a:p>
            <a:pPr>
              <a:defRPr/>
            </a:pPr>
            <a:endParaRPr lang="en-GB"/>
          </a:p>
        </p:txBody>
      </p:sp>
      <p:sp>
        <p:nvSpPr>
          <p:cNvPr id="137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smtClean="0"/>
            </a:lvl1pPr>
          </a:lstStyle>
          <a:p>
            <a:pPr>
              <a:defRPr/>
            </a:pPr>
            <a:fld id="{CE9ECBA5-E1CF-447D-A4E5-13ED89ABECBD}" type="slidenum">
              <a:rPr lang="en-GB" altLang="en-US"/>
              <a:pPr>
                <a:defRPr/>
              </a:pPr>
              <a:t>‹#›</a:t>
            </a:fld>
            <a:endParaRPr lang="en-GB" altLang="en-US"/>
          </a:p>
        </p:txBody>
      </p:sp>
    </p:spTree>
    <p:extLst>
      <p:ext uri="{BB962C8B-B14F-4D97-AF65-F5344CB8AC3E}">
        <p14:creationId xmlns:p14="http://schemas.microsoft.com/office/powerpoint/2010/main" val="2541735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89" algn="l" rtl="0" eaLnBrk="0" fontAlgn="base" hangingPunct="0">
      <a:spcBef>
        <a:spcPct val="30000"/>
      </a:spcBef>
      <a:spcAft>
        <a:spcPct val="0"/>
      </a:spcAft>
      <a:defRPr sz="1200" kern="1200">
        <a:solidFill>
          <a:schemeClr val="tx1"/>
        </a:solidFill>
        <a:latin typeface="Arial" charset="0"/>
        <a:ea typeface="+mn-ea"/>
        <a:cs typeface="+mn-cs"/>
      </a:defRPr>
    </a:lvl2pPr>
    <a:lvl3pPr marL="914377" algn="l" rtl="0" eaLnBrk="0" fontAlgn="base" hangingPunct="0">
      <a:spcBef>
        <a:spcPct val="30000"/>
      </a:spcBef>
      <a:spcAft>
        <a:spcPct val="0"/>
      </a:spcAft>
      <a:defRPr sz="1200" kern="1200">
        <a:solidFill>
          <a:schemeClr val="tx1"/>
        </a:solidFill>
        <a:latin typeface="Arial" charset="0"/>
        <a:ea typeface="+mn-ea"/>
        <a:cs typeface="+mn-cs"/>
      </a:defRPr>
    </a:lvl3pPr>
    <a:lvl4pPr marL="1371566" algn="l" rtl="0" eaLnBrk="0" fontAlgn="base" hangingPunct="0">
      <a:spcBef>
        <a:spcPct val="30000"/>
      </a:spcBef>
      <a:spcAft>
        <a:spcPct val="0"/>
      </a:spcAft>
      <a:defRPr sz="1200" kern="1200">
        <a:solidFill>
          <a:schemeClr val="tx1"/>
        </a:solidFill>
        <a:latin typeface="Arial" charset="0"/>
        <a:ea typeface="+mn-ea"/>
        <a:cs typeface="+mn-cs"/>
      </a:defRPr>
    </a:lvl4pPr>
    <a:lvl5pPr marL="1828754" algn="l" rtl="0" eaLnBrk="0" fontAlgn="base" hangingPunct="0">
      <a:spcBef>
        <a:spcPct val="30000"/>
      </a:spcBef>
      <a:spcAft>
        <a:spcPct val="0"/>
      </a:spcAft>
      <a:defRPr sz="1200" kern="1200">
        <a:solidFill>
          <a:schemeClr val="tx1"/>
        </a:solidFill>
        <a:latin typeface="Arial"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a:t>
            </a:fld>
            <a:endParaRPr lang="en-GB" altLang="en-US"/>
          </a:p>
        </p:txBody>
      </p:sp>
    </p:spTree>
    <p:extLst>
      <p:ext uri="{BB962C8B-B14F-4D97-AF65-F5344CB8AC3E}">
        <p14:creationId xmlns:p14="http://schemas.microsoft.com/office/powerpoint/2010/main" val="11225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28</a:t>
            </a:fld>
            <a:endParaRPr lang="en-GB" altLang="en-US"/>
          </a:p>
        </p:txBody>
      </p:sp>
    </p:spTree>
    <p:extLst>
      <p:ext uri="{BB962C8B-B14F-4D97-AF65-F5344CB8AC3E}">
        <p14:creationId xmlns:p14="http://schemas.microsoft.com/office/powerpoint/2010/main" val="43009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The DE1-SoC board is supplied with a 12V DC power supply, and a USB Type-B cable. In order to be able to program the ARM processor on the boards, we will make use of the USB Blaster port on the DE1-SoC device that acts as a basic JTAG (Joint Test Action Group) standard programmer used to program most SoC devices and many other devices as well. To power on the board and enable it to be programmed, a few connections need to be made as shown in Figure 1.2. Make sure that:</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32</a:t>
            </a:fld>
            <a:endParaRPr lang="en-GB" altLang="en-US"/>
          </a:p>
        </p:txBody>
      </p:sp>
    </p:spTree>
    <p:extLst>
      <p:ext uri="{BB962C8B-B14F-4D97-AF65-F5344CB8AC3E}">
        <p14:creationId xmlns:p14="http://schemas.microsoft.com/office/powerpoint/2010/main" val="48049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baseline="0">
                <a:solidFill>
                  <a:schemeClr val="tx1"/>
                </a:solidFill>
                <a:latin typeface="Arial" charset="0"/>
                <a:ea typeface="+mn-ea"/>
                <a:cs typeface="+mn-cs"/>
              </a:rPr>
              <a:t>1.4 Documentation</a:t>
            </a:r>
            <a:endParaRPr lang="en-GB" sz="1200" b="0" i="0" u="none" strike="noStrike" kern="1200" baseline="0">
              <a:solidFill>
                <a:schemeClr val="tx1"/>
              </a:solidFill>
              <a:latin typeface="Arial" charset="0"/>
              <a:ea typeface="+mn-ea"/>
              <a:cs typeface="+mn-cs"/>
            </a:endParaRPr>
          </a:p>
          <a:p>
            <a:r>
              <a:rPr lang="en-GB" sz="1200" b="0" i="0" u="none" strike="noStrike" kern="1200" baseline="0">
                <a:solidFill>
                  <a:schemeClr val="tx1"/>
                </a:solidFill>
                <a:latin typeface="Arial" charset="0"/>
                <a:ea typeface="+mn-ea"/>
                <a:cs typeface="+mn-cs"/>
              </a:rPr>
              <a:t>Documentation for the DE1-SoC boards, including the full circuit schematic (for the curious amongst you) and the user manuals for the DE1-SoC board, are available to download from the learning resources section of Minerva.</a:t>
            </a:r>
          </a:p>
          <a:p>
            <a:r>
              <a:rPr lang="en-GB" sz="1200" b="0" i="0" u="none" strike="noStrike" kern="1200" baseline="0">
                <a:solidFill>
                  <a:schemeClr val="tx1"/>
                </a:solidFill>
                <a:latin typeface="Arial" charset="0"/>
                <a:ea typeface="+mn-ea"/>
                <a:cs typeface="+mn-cs"/>
              </a:rPr>
              <a:t>The user manual provides useful information about the location of peripherals on the boards, the functionality of the various connectors, and information about the components used on the board. The documentation also contains pin-assignment information for peripherals. Datasheets for the LT24 display and SG-90 servo motor are also included in the learning resources section of Minerva. </a:t>
            </a:r>
          </a:p>
          <a:p>
            <a:endParaRPr lang="en-GB" sz="1200" b="0" i="0" u="none" strike="noStrike" kern="1200" baseline="0">
              <a:solidFill>
                <a:schemeClr val="tx1"/>
              </a:solidFill>
              <a:latin typeface="Arial" charset="0"/>
              <a:ea typeface="+mn-ea"/>
              <a:cs typeface="+mn-cs"/>
            </a:endParaRPr>
          </a:p>
          <a:p>
            <a:endParaRPr lang="en-GB" b="0"/>
          </a:p>
          <a:p>
            <a:r>
              <a:rPr lang="en-GB" b="0"/>
              <a:t>Set all the switches to the off position (away from the LEDs), then from right-to-left put each switch in the on position one-by-one. You should see a different pattern being display on the LEDs. </a:t>
            </a:r>
          </a:p>
          <a:p>
            <a:endParaRPr lang="en-GB" b="0"/>
          </a:p>
          <a:p>
            <a:r>
              <a:rPr lang="en-GB" b="0"/>
              <a:t>Make sure that you can see all 10 patterns (to verify the switches work).</a:t>
            </a:r>
          </a:p>
          <a:p>
            <a:r>
              <a:rPr lang="en-GB" b="0"/>
              <a:t>You should also make sure that all the LEDs and 7-Segment displays are working.</a:t>
            </a:r>
          </a:p>
          <a:p>
            <a:r>
              <a:rPr lang="en-GB" b="0"/>
              <a:t>Finally, try pressing each of the four big buttons along with the HPS User Buttons (see figure 1.1) in turn. You should see the HPS User LED in the bottom right corner illuminate green when any of the buttons are pressed. </a:t>
            </a:r>
          </a:p>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33</a:t>
            </a:fld>
            <a:endParaRPr lang="en-GB" altLang="en-US"/>
          </a:p>
        </p:txBody>
      </p:sp>
    </p:spTree>
    <p:extLst>
      <p:ext uri="{BB962C8B-B14F-4D97-AF65-F5344CB8AC3E}">
        <p14:creationId xmlns:p14="http://schemas.microsoft.com/office/powerpoint/2010/main" val="3869202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When using the GPIO pins, it should be noted that they use a </a:t>
            </a:r>
            <a:r>
              <a:rPr lang="en-GB" sz="1200" b="1" i="0" u="none" strike="noStrike" kern="1200" baseline="0">
                <a:solidFill>
                  <a:schemeClr val="tx1"/>
                </a:solidFill>
                <a:latin typeface="Arial" charset="0"/>
                <a:ea typeface="+mn-ea"/>
                <a:cs typeface="+mn-cs"/>
              </a:rPr>
              <a:t>3.3V logic level</a:t>
            </a:r>
            <a:r>
              <a:rPr lang="en-GB" sz="1200" b="0" i="0" u="none" strike="noStrike" kern="1200" baseline="0">
                <a:solidFill>
                  <a:schemeClr val="tx1"/>
                </a:solidFill>
                <a:latin typeface="Arial" charset="0"/>
                <a:ea typeface="+mn-ea"/>
                <a:cs typeface="+mn-cs"/>
              </a:rPr>
              <a:t>. This means that when configured as an output, the pins will output 3.3V to represent a logic high. The pins are </a:t>
            </a:r>
            <a:r>
              <a:rPr lang="en-GB" sz="1200" b="1" i="0" u="none" strike="noStrike" kern="1200" baseline="0">
                <a:solidFill>
                  <a:schemeClr val="tx1"/>
                </a:solidFill>
                <a:latin typeface="Arial" charset="0"/>
                <a:ea typeface="+mn-ea"/>
                <a:cs typeface="+mn-cs"/>
              </a:rPr>
              <a:t>5V tolerant</a:t>
            </a:r>
            <a:r>
              <a:rPr lang="en-GB" sz="1200" b="0" i="0" u="none" strike="noStrike" kern="1200" baseline="0">
                <a:solidFill>
                  <a:schemeClr val="tx1"/>
                </a:solidFill>
                <a:latin typeface="Arial" charset="0"/>
                <a:ea typeface="+mn-ea"/>
                <a:cs typeface="+mn-cs"/>
              </a:rPr>
              <a:t>, which means they can be directly driven from a 5V signal. </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35</a:t>
            </a:fld>
            <a:endParaRPr lang="en-GB" altLang="en-US"/>
          </a:p>
        </p:txBody>
      </p:sp>
    </p:spTree>
    <p:extLst>
      <p:ext uri="{BB962C8B-B14F-4D97-AF65-F5344CB8AC3E}">
        <p14:creationId xmlns:p14="http://schemas.microsoft.com/office/powerpoint/2010/main" val="1338341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The display is an LT24 LCD module made by </a:t>
            </a:r>
            <a:r>
              <a:rPr lang="en-GB" sz="1200" b="0" i="0" u="none" strike="noStrike" kern="1200" baseline="0" err="1">
                <a:solidFill>
                  <a:schemeClr val="tx1"/>
                </a:solidFill>
                <a:latin typeface="Arial" charset="0"/>
                <a:ea typeface="+mn-ea"/>
                <a:cs typeface="+mn-cs"/>
              </a:rPr>
              <a:t>Terasic</a:t>
            </a:r>
            <a:r>
              <a:rPr lang="en-GB" sz="1200" b="0" i="0" u="none" strike="noStrike" kern="1200" baseline="0">
                <a:solidFill>
                  <a:schemeClr val="tx1"/>
                </a:solidFill>
                <a:latin typeface="Arial" charset="0"/>
                <a:ea typeface="+mn-ea"/>
                <a:cs typeface="+mn-cs"/>
              </a:rPr>
              <a:t>. This connects to the DE1-SoC board using a 40-pin header. Additionally, an adapter board is provided, which breaks out the four unused GPIO pins in the header to four servo connectors. The Servo adapter board has been permanently glued to the LT24 module in the correct orientation, so </a:t>
            </a:r>
            <a:r>
              <a:rPr lang="en-GB" sz="1200" b="1" i="0" u="none" strike="noStrike" kern="1200" baseline="0">
                <a:solidFill>
                  <a:schemeClr val="tx1"/>
                </a:solidFill>
                <a:latin typeface="Arial" charset="0"/>
                <a:ea typeface="+mn-ea"/>
                <a:cs typeface="+mn-cs"/>
              </a:rPr>
              <a:t>do not try to separate them</a:t>
            </a:r>
            <a:r>
              <a:rPr lang="en-GB" sz="1200" b="0" i="0" u="none" strike="noStrike" kern="1200" baseline="0">
                <a:solidFill>
                  <a:schemeClr val="tx1"/>
                </a:solidFill>
                <a:latin typeface="Arial" charset="0"/>
                <a:ea typeface="+mn-ea"/>
                <a:cs typeface="+mn-cs"/>
              </a:rPr>
              <a:t>. While you won’t need them in this Lab session, it is useful to know how to safely connect them.</a:t>
            </a:r>
          </a:p>
          <a:p>
            <a:r>
              <a:rPr lang="en-GB" sz="1200" b="0" i="0" u="none" strike="noStrike" kern="1200" baseline="0">
                <a:solidFill>
                  <a:schemeClr val="tx1"/>
                </a:solidFill>
                <a:latin typeface="Arial" charset="0"/>
                <a:ea typeface="+mn-ea"/>
                <a:cs typeface="+mn-cs"/>
              </a:rPr>
              <a:t>To connect the LCD and Servo adapter to the DE1-SoC, you should plug the 40-pin connector on the servo adapter board on to the GPIO0 connector of your DE1-SoC board. Do not use force when connecting the boards. Furthermore, </a:t>
            </a:r>
            <a:r>
              <a:rPr lang="en-GB" sz="1200" b="1" i="0" u="none" strike="noStrike" kern="1200" baseline="0">
                <a:solidFill>
                  <a:schemeClr val="tx1"/>
                </a:solidFill>
                <a:latin typeface="Arial" charset="0"/>
                <a:ea typeface="+mn-ea"/>
                <a:cs typeface="+mn-cs"/>
              </a:rPr>
              <a:t>make sure that all the pins are lined up </a:t>
            </a:r>
            <a:r>
              <a:rPr lang="en-GB" sz="1200" b="0" i="0" u="none" strike="noStrike" kern="1200" baseline="0">
                <a:solidFill>
                  <a:schemeClr val="tx1"/>
                </a:solidFill>
                <a:latin typeface="Arial" charset="0"/>
                <a:ea typeface="+mn-ea"/>
                <a:cs typeface="+mn-cs"/>
              </a:rPr>
              <a:t>(if you are not careful, you can plug the display in offset by one pin). </a:t>
            </a:r>
            <a:r>
              <a:rPr lang="en-GB" sz="1200" b="1" i="0" u="none" strike="noStrike" kern="1200" baseline="0">
                <a:solidFill>
                  <a:schemeClr val="tx1"/>
                </a:solidFill>
                <a:latin typeface="Arial" charset="0"/>
                <a:ea typeface="+mn-ea"/>
                <a:cs typeface="+mn-cs"/>
              </a:rPr>
              <a:t>Incorrect connection of the LT24 module may damage both the display and the DE1-SoC.</a:t>
            </a:r>
            <a:endParaRPr lang="en-GB" sz="1200" b="0" i="0" u="none" strike="noStrike" kern="1200" baseline="0">
              <a:solidFill>
                <a:schemeClr val="tx1"/>
              </a:solidFill>
              <a:latin typeface="Arial" charset="0"/>
              <a:ea typeface="+mn-ea"/>
              <a:cs typeface="+mn-cs"/>
            </a:endParaRPr>
          </a:p>
          <a:p>
            <a:r>
              <a:rPr lang="en-GB" sz="1200" b="0" i="0" u="none" strike="noStrike" kern="1200" baseline="0">
                <a:solidFill>
                  <a:schemeClr val="tx1"/>
                </a:solidFill>
                <a:latin typeface="Arial" charset="0"/>
                <a:ea typeface="+mn-ea"/>
                <a:cs typeface="+mn-cs"/>
              </a:rPr>
              <a:t>You can then connect the SG-90 digital servomotor to the four servo connectors, labelled </a:t>
            </a:r>
            <a:r>
              <a:rPr lang="en-GB" sz="1200" b="1" i="0" u="none" strike="noStrike" kern="1200" baseline="0">
                <a:solidFill>
                  <a:schemeClr val="tx1"/>
                </a:solidFill>
                <a:latin typeface="Arial" charset="0"/>
                <a:ea typeface="+mn-ea"/>
                <a:cs typeface="+mn-cs"/>
              </a:rPr>
              <a:t>SERVO0</a:t>
            </a:r>
            <a:r>
              <a:rPr lang="en-GB" sz="1200" b="0" i="0" u="none" strike="noStrike" kern="1200" baseline="0">
                <a:solidFill>
                  <a:schemeClr val="tx1"/>
                </a:solidFill>
                <a:latin typeface="Arial" charset="0"/>
                <a:ea typeface="+mn-ea"/>
                <a:cs typeface="+mn-cs"/>
              </a:rPr>
              <a:t>to </a:t>
            </a:r>
            <a:r>
              <a:rPr lang="en-GB" sz="1200" b="1" i="0" u="none" strike="noStrike" kern="1200" baseline="0">
                <a:solidFill>
                  <a:schemeClr val="tx1"/>
                </a:solidFill>
                <a:latin typeface="Arial" charset="0"/>
                <a:ea typeface="+mn-ea"/>
                <a:cs typeface="+mn-cs"/>
              </a:rPr>
              <a:t>SERVO3</a:t>
            </a:r>
            <a:r>
              <a:rPr lang="en-GB" sz="1200" b="0" i="0" u="none" strike="noStrike" kern="1200" baseline="0">
                <a:solidFill>
                  <a:schemeClr val="tx1"/>
                </a:solidFill>
                <a:latin typeface="Arial" charset="0"/>
                <a:ea typeface="+mn-ea"/>
                <a:cs typeface="+mn-cs"/>
              </a:rPr>
              <a:t>. When connecting the servo, the orange cable should be closest to the LCD, and the brown or black cable away from the LCD as pictured in Figure 1.3. </a:t>
            </a:r>
            <a:r>
              <a:rPr lang="en-GB" sz="1200" b="1" i="0" u="none" strike="noStrike" kern="1200" baseline="0">
                <a:solidFill>
                  <a:schemeClr val="tx1"/>
                </a:solidFill>
                <a:latin typeface="Arial" charset="0"/>
                <a:ea typeface="+mn-ea"/>
                <a:cs typeface="+mn-cs"/>
              </a:rPr>
              <a:t>When using the LCD or Servos, make sure the connections are as shown before powering on the DE1-SoC</a:t>
            </a:r>
            <a:r>
              <a:rPr lang="en-GB" sz="1200" b="0" i="0" u="none" strike="noStrike" kern="1200" baseline="0">
                <a:solidFill>
                  <a:schemeClr val="tx1"/>
                </a:solidFill>
                <a:latin typeface="Arial" charset="0"/>
                <a:ea typeface="+mn-ea"/>
                <a:cs typeface="+mn-cs"/>
              </a:rPr>
              <a:t>. </a:t>
            </a:r>
            <a:r>
              <a:rPr lang="en-GB" sz="1200" b="1" i="0" u="none" strike="noStrike" kern="1200" baseline="0">
                <a:solidFill>
                  <a:schemeClr val="tx1"/>
                </a:solidFill>
                <a:latin typeface="Arial" charset="0"/>
                <a:ea typeface="+mn-ea"/>
                <a:cs typeface="+mn-cs"/>
              </a:rPr>
              <a:t>Do not plug in the LCD or other hardware with the board powered on.</a:t>
            </a:r>
          </a:p>
          <a:p>
            <a:endParaRPr lang="en-GB" sz="1200" b="1" i="0" u="none" strike="noStrike" kern="1200" baseline="0">
              <a:solidFill>
                <a:schemeClr val="tx1"/>
              </a:solidFill>
              <a:latin typeface="Arial" charset="0"/>
              <a:ea typeface="+mn-ea"/>
              <a:cs typeface="+mn-cs"/>
            </a:endParaRPr>
          </a:p>
          <a:p>
            <a:r>
              <a:rPr lang="en-GB" sz="1200" b="0" i="0" u="none" strike="noStrike" kern="1200" baseline="0">
                <a:solidFill>
                  <a:schemeClr val="tx1"/>
                </a:solidFill>
                <a:latin typeface="Arial" charset="0"/>
                <a:ea typeface="+mn-ea"/>
                <a:cs typeface="+mn-cs"/>
              </a:rPr>
              <a:t>The pin assignments for the LCD module will be covered in the next lab. For the four servo headers, you should use the pin assignments shown in Table 1.3. You can either use an </a:t>
            </a:r>
            <a:r>
              <a:rPr lang="en-GB" sz="1200" b="1" i="0" u="none" strike="noStrike" kern="1200" baseline="0" err="1">
                <a:solidFill>
                  <a:schemeClr val="tx1"/>
                </a:solidFill>
                <a:latin typeface="Arial" charset="0"/>
                <a:ea typeface="+mn-ea"/>
                <a:cs typeface="+mn-cs"/>
              </a:rPr>
              <a:t>output</a:t>
            </a:r>
            <a:r>
              <a:rPr lang="en-GB" sz="1200" b="0" i="0" u="none" strike="noStrike" kern="1200" baseline="0" err="1">
                <a:solidFill>
                  <a:schemeClr val="tx1"/>
                </a:solidFill>
                <a:latin typeface="Arial" charset="0"/>
                <a:ea typeface="+mn-ea"/>
                <a:cs typeface="+mn-cs"/>
              </a:rPr>
              <a:t>type</a:t>
            </a:r>
            <a:r>
              <a:rPr lang="en-GB" sz="1200" b="0" i="0" u="none" strike="noStrike" kern="1200" baseline="0">
                <a:solidFill>
                  <a:schemeClr val="tx1"/>
                </a:solidFill>
                <a:latin typeface="Arial" charset="0"/>
                <a:ea typeface="+mn-ea"/>
                <a:cs typeface="+mn-cs"/>
              </a:rPr>
              <a:t> pin if you want the servo to always be enabled, or use an </a:t>
            </a:r>
            <a:r>
              <a:rPr lang="en-GB" sz="1200" b="1" i="0" u="none" strike="noStrike" kern="1200" baseline="0" err="1">
                <a:solidFill>
                  <a:schemeClr val="tx1"/>
                </a:solidFill>
                <a:latin typeface="Arial" charset="0"/>
                <a:ea typeface="+mn-ea"/>
                <a:cs typeface="+mn-cs"/>
              </a:rPr>
              <a:t>inout</a:t>
            </a:r>
            <a:r>
              <a:rPr lang="en-GB" sz="1200" b="0" i="0" u="none" strike="noStrike" kern="1200" baseline="0" err="1">
                <a:solidFill>
                  <a:schemeClr val="tx1"/>
                </a:solidFill>
                <a:latin typeface="Arial" charset="0"/>
                <a:ea typeface="+mn-ea"/>
                <a:cs typeface="+mn-cs"/>
              </a:rPr>
              <a:t>type</a:t>
            </a:r>
            <a:r>
              <a:rPr lang="en-GB" sz="1200" b="0" i="0" u="none" strike="noStrike" kern="1200" baseline="0">
                <a:solidFill>
                  <a:schemeClr val="tx1"/>
                </a:solidFill>
                <a:latin typeface="Arial" charset="0"/>
                <a:ea typeface="+mn-ea"/>
                <a:cs typeface="+mn-cs"/>
              </a:rPr>
              <a:t> pin if you want to be able to disable (tristate) the servo.</a:t>
            </a:r>
          </a:p>
          <a:p>
            <a:r>
              <a:rPr lang="en-GB" sz="1200" b="0" i="0" u="none" strike="noStrike" kern="1200" baseline="0">
                <a:solidFill>
                  <a:schemeClr val="tx1"/>
                </a:solidFill>
                <a:latin typeface="Arial" charset="0"/>
                <a:ea typeface="+mn-ea"/>
                <a:cs typeface="+mn-cs"/>
              </a:rPr>
              <a:t>These pins can optionally also be used as general-purpose inputs or outputs. When being used for GPIO other than servos, note that the pinout of the servo connectors is marked on the breakout PCB. </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36</a:t>
            </a:fld>
            <a:endParaRPr lang="en-GB" altLang="en-US"/>
          </a:p>
        </p:txBody>
      </p:sp>
    </p:spTree>
    <p:extLst>
      <p:ext uri="{BB962C8B-B14F-4D97-AF65-F5344CB8AC3E}">
        <p14:creationId xmlns:p14="http://schemas.microsoft.com/office/powerpoint/2010/main" val="3953132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As you may recall, you were instructed to install two task flows for Quartus at the start of the module. Up until now you have only been using the </a:t>
            </a:r>
            <a:r>
              <a:rPr lang="en-GB" sz="1200" b="0" i="1" u="none" strike="noStrike" kern="1200" baseline="0">
                <a:solidFill>
                  <a:schemeClr val="tx1"/>
                </a:solidFill>
                <a:latin typeface="Arial" charset="0"/>
                <a:ea typeface="+mn-ea"/>
                <a:cs typeface="+mn-cs"/>
              </a:rPr>
              <a:t>UoL Simulation </a:t>
            </a:r>
            <a:r>
              <a:rPr lang="en-GB" sz="1200" b="0" i="1" u="none" strike="noStrike" kern="1200" baseline="0" err="1">
                <a:solidFill>
                  <a:schemeClr val="tx1"/>
                </a:solidFill>
                <a:latin typeface="Arial" charset="0"/>
                <a:ea typeface="+mn-ea"/>
                <a:cs typeface="+mn-cs"/>
              </a:rPr>
              <a:t>Compile</a:t>
            </a:r>
            <a:r>
              <a:rPr lang="en-GB" sz="1200" b="0" i="0" u="none" strike="noStrike" kern="1200" baseline="0" err="1">
                <a:solidFill>
                  <a:schemeClr val="tx1"/>
                </a:solidFill>
                <a:latin typeface="Arial" charset="0"/>
                <a:ea typeface="+mn-ea"/>
                <a:cs typeface="+mn-cs"/>
              </a:rPr>
              <a:t>flow</a:t>
            </a:r>
            <a:r>
              <a:rPr lang="en-GB" sz="1200" b="0" i="0" u="none" strike="noStrike" kern="1200" baseline="0">
                <a:solidFill>
                  <a:schemeClr val="tx1"/>
                </a:solidFill>
                <a:latin typeface="Arial" charset="0"/>
                <a:ea typeface="+mn-ea"/>
                <a:cs typeface="+mn-cs"/>
              </a:rPr>
              <a:t>. For hardware compilation, we will need to instead use the </a:t>
            </a:r>
            <a:r>
              <a:rPr lang="en-GB" sz="1200" b="0" i="1" u="none" strike="noStrike" kern="1200" baseline="0">
                <a:solidFill>
                  <a:schemeClr val="tx1"/>
                </a:solidFill>
                <a:latin typeface="Arial" charset="0"/>
                <a:ea typeface="+mn-ea"/>
                <a:cs typeface="+mn-cs"/>
              </a:rPr>
              <a:t>UoL Board </a:t>
            </a:r>
            <a:r>
              <a:rPr lang="en-GB" sz="1200" b="0" i="1" u="none" strike="noStrike" kern="1200" baseline="0" err="1">
                <a:solidFill>
                  <a:schemeClr val="tx1"/>
                </a:solidFill>
                <a:latin typeface="Arial" charset="0"/>
                <a:ea typeface="+mn-ea"/>
                <a:cs typeface="+mn-cs"/>
              </a:rPr>
              <a:t>Compile</a:t>
            </a:r>
            <a:r>
              <a:rPr lang="en-GB" sz="1200" b="0" i="0" u="none" strike="noStrike" kern="1200" baseline="0" err="1">
                <a:solidFill>
                  <a:schemeClr val="tx1"/>
                </a:solidFill>
                <a:latin typeface="Arial" charset="0"/>
                <a:ea typeface="+mn-ea"/>
                <a:cs typeface="+mn-cs"/>
              </a:rPr>
              <a:t>flow</a:t>
            </a:r>
            <a:r>
              <a:rPr lang="en-GB" sz="1200" b="0" i="0" u="none" strike="noStrike" kern="1200" baseline="0">
                <a:solidFill>
                  <a:schemeClr val="tx1"/>
                </a:solidFill>
                <a:latin typeface="Arial" charset="0"/>
                <a:ea typeface="+mn-ea"/>
                <a:cs typeface="+mn-cs"/>
              </a:rPr>
              <a:t>. This flow includes additional steps to compile the design through to a programming file. The following additional steps are performed when compiling for hardware.</a:t>
            </a:r>
          </a:p>
          <a:p>
            <a:r>
              <a:rPr lang="en-GB" sz="1200" b="0" i="0" u="none" strike="noStrike" kern="1200" baseline="0">
                <a:solidFill>
                  <a:schemeClr val="tx1"/>
                </a:solidFill>
                <a:latin typeface="Arial" charset="0"/>
                <a:ea typeface="+mn-ea"/>
                <a:cs typeface="+mn-cs"/>
              </a:rPr>
              <a:t>…Slide…</a:t>
            </a:r>
          </a:p>
          <a:p>
            <a:r>
              <a:rPr lang="en-GB" sz="1200" b="0" i="0" u="none" strike="noStrike" kern="1200" baseline="0">
                <a:solidFill>
                  <a:schemeClr val="tx1"/>
                </a:solidFill>
                <a:latin typeface="Arial" charset="0"/>
                <a:ea typeface="+mn-ea"/>
                <a:cs typeface="+mn-cs"/>
              </a:rPr>
              <a:t>As discussed in the previous set of notes, the concepts of timing analysis are quite complex and will and there is insufficient time during this module to cover this step. For most designs, we will be running the FPGA at quite a low clock frequency (50MHz), so you should not come across any timing issues (unless you start using multiple clocks in your design — don’t!). Modifying designs that don’t meet timing is somewhat of a dark art and requires a great deal of patience.</a:t>
            </a:r>
          </a:p>
          <a:p>
            <a:endParaRPr lang="en-GB" sz="1200" b="0" i="0" u="none" strike="noStrike" kern="1200" baseline="0">
              <a:solidFill>
                <a:schemeClr val="tx1"/>
              </a:solidFill>
              <a:latin typeface="Arial" charset="0"/>
              <a:ea typeface="+mn-ea"/>
              <a:cs typeface="+mn-cs"/>
            </a:endParaRPr>
          </a:p>
          <a:p>
            <a:r>
              <a:rPr lang="en-GB" sz="1200" b="1" i="0" u="none" strike="noStrike" kern="1200" baseline="0">
                <a:solidFill>
                  <a:schemeClr val="tx1"/>
                </a:solidFill>
                <a:latin typeface="Arial" charset="0"/>
                <a:ea typeface="+mn-ea"/>
                <a:cs typeface="+mn-cs"/>
              </a:rPr>
              <a:t>2.1.2 Synchronous Logic Designs</a:t>
            </a:r>
            <a:endParaRPr lang="en-GB" sz="1200" b="0" i="0" u="none" strike="noStrike" kern="1200" baseline="0">
              <a:solidFill>
                <a:schemeClr val="tx1"/>
              </a:solidFill>
              <a:latin typeface="Arial" charset="0"/>
              <a:ea typeface="+mn-ea"/>
              <a:cs typeface="+mn-cs"/>
            </a:endParaRPr>
          </a:p>
          <a:p>
            <a:r>
              <a:rPr lang="en-GB" sz="1200" b="0" i="0" u="none" strike="noStrike" kern="1200" baseline="0">
                <a:solidFill>
                  <a:schemeClr val="tx1"/>
                </a:solidFill>
                <a:latin typeface="Arial" charset="0"/>
                <a:ea typeface="+mn-ea"/>
                <a:cs typeface="+mn-cs"/>
              </a:rPr>
              <a:t>To test synchronous designs, you can use one of the </a:t>
            </a:r>
            <a:r>
              <a:rPr lang="en-GB" sz="1200" b="1" i="0" u="none" strike="noStrike" kern="1200" baseline="0">
                <a:solidFill>
                  <a:schemeClr val="tx1"/>
                </a:solidFill>
                <a:latin typeface="Arial" charset="0"/>
                <a:ea typeface="+mn-ea"/>
                <a:cs typeface="+mn-cs"/>
              </a:rPr>
              <a:t>CLOCK_50</a:t>
            </a:r>
            <a:r>
              <a:rPr lang="en-GB" sz="1200" b="0" i="0" u="none" strike="noStrike" kern="1200" baseline="0">
                <a:solidFill>
                  <a:schemeClr val="tx1"/>
                </a:solidFill>
                <a:latin typeface="Arial" charset="0"/>
                <a:ea typeface="+mn-ea"/>
                <a:cs typeface="+mn-cs"/>
              </a:rPr>
              <a:t>signals as listed in the pin assignments table. These four pins provide a 50MHz clock signals. You should use this 50MHz clock for all your synchronous designs, which will connected via an </a:t>
            </a:r>
            <a:r>
              <a:rPr lang="en-GB" sz="1200" b="1" i="0" u="none" strike="noStrike" kern="1200" baseline="0" err="1">
                <a:solidFill>
                  <a:schemeClr val="tx1"/>
                </a:solidFill>
                <a:latin typeface="Arial" charset="0"/>
                <a:ea typeface="+mn-ea"/>
                <a:cs typeface="+mn-cs"/>
              </a:rPr>
              <a:t>input</a:t>
            </a:r>
            <a:r>
              <a:rPr lang="en-GB" sz="1200" b="0" i="0" u="none" strike="noStrike" kern="1200" baseline="0" err="1">
                <a:solidFill>
                  <a:schemeClr val="tx1"/>
                </a:solidFill>
                <a:latin typeface="Arial" charset="0"/>
                <a:ea typeface="+mn-ea"/>
                <a:cs typeface="+mn-cs"/>
              </a:rPr>
              <a:t>port</a:t>
            </a:r>
            <a:r>
              <a:rPr lang="en-GB" sz="1200" b="0" i="0" u="none" strike="noStrike" kern="1200" baseline="0">
                <a:solidFill>
                  <a:schemeClr val="tx1"/>
                </a:solidFill>
                <a:latin typeface="Arial" charset="0"/>
                <a:ea typeface="+mn-ea"/>
                <a:cs typeface="+mn-cs"/>
              </a:rPr>
              <a:t> in your top-level module. </a:t>
            </a:r>
          </a:p>
          <a:p>
            <a:r>
              <a:rPr lang="en-GB" sz="1200" b="0" i="0" u="none" strike="noStrike" kern="1200" baseline="0">
                <a:solidFill>
                  <a:schemeClr val="tx1"/>
                </a:solidFill>
                <a:latin typeface="Arial" charset="0"/>
                <a:ea typeface="+mn-ea"/>
                <a:cs typeface="+mn-cs"/>
              </a:rPr>
              <a:t>10 </a:t>
            </a:r>
            <a:r>
              <a:rPr lang="en-GB" sz="1200" b="1" i="0" u="none" strike="noStrike" kern="1200" baseline="0">
                <a:solidFill>
                  <a:schemeClr val="tx1"/>
                </a:solidFill>
                <a:latin typeface="Arial" charset="0"/>
                <a:ea typeface="+mn-ea"/>
                <a:cs typeface="+mn-cs"/>
              </a:rPr>
              <a:t>ELEC5566M: FPGA Design for System on Chip Unit 3.1: FPGA Hardware </a:t>
            </a:r>
            <a:r>
              <a:rPr lang="en-GB" sz="1200" b="0" i="0" u="none" strike="noStrike" kern="1200" baseline="0">
                <a:solidFill>
                  <a:schemeClr val="tx1"/>
                </a:solidFill>
                <a:latin typeface="Arial" charset="0"/>
                <a:ea typeface="+mn-ea"/>
                <a:cs typeface="+mn-cs"/>
              </a:rPr>
              <a:t>Part 2: Compilation for Hardware </a:t>
            </a:r>
          </a:p>
          <a:p>
            <a:r>
              <a:rPr lang="en-GB" sz="1200" b="0" i="0" u="none" strike="noStrike" kern="1200" baseline="0">
                <a:solidFill>
                  <a:schemeClr val="tx1"/>
                </a:solidFill>
                <a:latin typeface="Arial" charset="0"/>
                <a:ea typeface="+mn-ea"/>
                <a:cs typeface="+mn-cs"/>
              </a:rPr>
              <a:t>When compiling synchronous designs, it is important to include the </a:t>
            </a:r>
            <a:r>
              <a:rPr lang="en-GB" sz="1200" b="1" i="0" u="none" strike="noStrike" kern="1200" baseline="0">
                <a:solidFill>
                  <a:schemeClr val="tx1"/>
                </a:solidFill>
                <a:latin typeface="Arial" charset="0"/>
                <a:ea typeface="+mn-ea"/>
                <a:cs typeface="+mn-cs"/>
              </a:rPr>
              <a:t>Design Constraints (SDC) </a:t>
            </a:r>
            <a:r>
              <a:rPr lang="en-GB" sz="1200" b="0" i="0" u="none" strike="noStrike" kern="1200" baseline="0">
                <a:solidFill>
                  <a:schemeClr val="tx1"/>
                </a:solidFill>
                <a:latin typeface="Arial" charset="0"/>
                <a:ea typeface="+mn-ea"/>
                <a:cs typeface="+mn-cs"/>
              </a:rPr>
              <a:t>file. This file specifies amongst other things the frequency of the clock and the port in your design that is the clock signal. You have been given a sample SDC file in the example projects, and you may continue to use this sample file. When using the 50MHz clock input, a </a:t>
            </a:r>
            <a:r>
              <a:rPr lang="en-GB" sz="1200" b="1" i="0" u="none" strike="noStrike" kern="1200" baseline="0" err="1">
                <a:solidFill>
                  <a:schemeClr val="tx1"/>
                </a:solidFill>
                <a:latin typeface="Arial" charset="0"/>
                <a:ea typeface="+mn-ea"/>
                <a:cs typeface="+mn-cs"/>
              </a:rPr>
              <a:t>create_clock</a:t>
            </a:r>
            <a:r>
              <a:rPr lang="en-GB" sz="1200" b="0" i="0" u="none" strike="noStrike" kern="1200" baseline="0" err="1">
                <a:solidFill>
                  <a:schemeClr val="tx1"/>
                </a:solidFill>
                <a:latin typeface="Arial" charset="0"/>
                <a:ea typeface="+mn-ea"/>
                <a:cs typeface="+mn-cs"/>
              </a:rPr>
              <a:t>command</a:t>
            </a:r>
            <a:r>
              <a:rPr lang="en-GB" sz="1200" b="0" i="0" u="none" strike="noStrike" kern="1200" baseline="0">
                <a:solidFill>
                  <a:schemeClr val="tx1"/>
                </a:solidFill>
                <a:latin typeface="Arial" charset="0"/>
                <a:ea typeface="+mn-ea"/>
                <a:cs typeface="+mn-cs"/>
              </a:rPr>
              <a:t> should be added to your SDC file in the section of the file commented as </a:t>
            </a:r>
            <a:r>
              <a:rPr lang="en-GB" sz="1200" b="1" i="0" u="none" strike="noStrike" kern="1200" baseline="0">
                <a:solidFill>
                  <a:schemeClr val="tx1"/>
                </a:solidFill>
                <a:latin typeface="Arial" charset="0"/>
                <a:ea typeface="+mn-ea"/>
                <a:cs typeface="+mn-cs"/>
              </a:rPr>
              <a:t># Create Clock</a:t>
            </a:r>
            <a:r>
              <a:rPr lang="en-GB" sz="1200" b="0" i="0" u="none" strike="noStrike" kern="1200" baseline="0">
                <a:solidFill>
                  <a:schemeClr val="tx1"/>
                </a:solidFill>
                <a:latin typeface="Arial" charset="0"/>
                <a:ea typeface="+mn-ea"/>
                <a:cs typeface="+mn-cs"/>
              </a:rPr>
              <a:t>. The structure of the command is as follows, simply replace </a:t>
            </a:r>
            <a:r>
              <a:rPr lang="en-GB" sz="1200" b="1" i="0" u="none" strike="noStrike" kern="1200" baseline="0" err="1">
                <a:solidFill>
                  <a:schemeClr val="tx1"/>
                </a:solidFill>
                <a:latin typeface="Arial" charset="0"/>
                <a:ea typeface="+mn-ea"/>
                <a:cs typeface="+mn-cs"/>
              </a:rPr>
              <a:t>clockPortName</a:t>
            </a:r>
            <a:r>
              <a:rPr lang="en-GB" sz="1200" b="0" i="0" u="none" strike="noStrike" kern="1200" baseline="0" err="1">
                <a:solidFill>
                  <a:schemeClr val="tx1"/>
                </a:solidFill>
                <a:latin typeface="Arial" charset="0"/>
                <a:ea typeface="+mn-ea"/>
                <a:cs typeface="+mn-cs"/>
              </a:rPr>
              <a:t>with</a:t>
            </a:r>
            <a:r>
              <a:rPr lang="en-GB" sz="1200" b="0" i="0" u="none" strike="noStrike" kern="1200" baseline="0">
                <a:solidFill>
                  <a:schemeClr val="tx1"/>
                </a:solidFill>
                <a:latin typeface="Arial" charset="0"/>
                <a:ea typeface="+mn-ea"/>
                <a:cs typeface="+mn-cs"/>
              </a:rPr>
              <a:t> the name of the port in your top level module.create_clock-nameclock50-period"50MHz"[</a:t>
            </a:r>
            <a:r>
              <a:rPr lang="en-GB" sz="1200" b="0" i="0" u="none" strike="noStrike" kern="1200" baseline="0" err="1">
                <a:solidFill>
                  <a:schemeClr val="tx1"/>
                </a:solidFill>
                <a:latin typeface="Arial" charset="0"/>
                <a:ea typeface="+mn-ea"/>
                <a:cs typeface="+mn-cs"/>
              </a:rPr>
              <a:t>get_portsclockPortName</a:t>
            </a:r>
            <a:r>
              <a:rPr lang="en-GB" sz="1200" b="0" i="0" u="none" strike="noStrike" kern="1200" baseline="0">
                <a:solidFill>
                  <a:schemeClr val="tx1"/>
                </a:solidFill>
                <a:latin typeface="Arial" charset="0"/>
                <a:ea typeface="+mn-ea"/>
                <a:cs typeface="+mn-cs"/>
              </a:rPr>
              <a:t>] </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37</a:t>
            </a:fld>
            <a:endParaRPr lang="en-GB" altLang="en-US"/>
          </a:p>
        </p:txBody>
      </p:sp>
    </p:spTree>
    <p:extLst>
      <p:ext uri="{BB962C8B-B14F-4D97-AF65-F5344CB8AC3E}">
        <p14:creationId xmlns:p14="http://schemas.microsoft.com/office/powerpoint/2010/main" val="251843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For completeness, Listing 2.1shows an example of how pin assignments can be made in the top-level Verilog file. While this approach reduces the number of steps, and allows you to clearly see in the design file which pin is connected where, the approach limits the Verilog file to being used with one specific FPGA package, as the pinout for a different FPGA would require changing the assignments. In these lab sessions we only use one type of FPGA, so you can use this syntax if you prefer.</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39</a:t>
            </a:fld>
            <a:endParaRPr lang="en-GB" altLang="en-US"/>
          </a:p>
        </p:txBody>
      </p:sp>
    </p:spTree>
    <p:extLst>
      <p:ext uri="{BB962C8B-B14F-4D97-AF65-F5344CB8AC3E}">
        <p14:creationId xmlns:p14="http://schemas.microsoft.com/office/powerpoint/2010/main" val="400578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Before we can make assignments in the Pin Planner, we must first run </a:t>
            </a:r>
            <a:r>
              <a:rPr lang="en-GB" sz="1200" b="0" i="1" u="none" strike="noStrike" kern="1200" baseline="0">
                <a:solidFill>
                  <a:schemeClr val="tx1"/>
                </a:solidFill>
                <a:latin typeface="Arial" charset="0"/>
                <a:ea typeface="+mn-ea"/>
                <a:cs typeface="+mn-cs"/>
              </a:rPr>
              <a:t>Analysis &amp; </a:t>
            </a:r>
            <a:r>
              <a:rPr lang="en-GB" sz="1200" b="0" i="1" u="none" strike="noStrike" kern="1200" baseline="0" err="1">
                <a:solidFill>
                  <a:schemeClr val="tx1"/>
                </a:solidFill>
                <a:latin typeface="Arial" charset="0"/>
                <a:ea typeface="+mn-ea"/>
                <a:cs typeface="+mn-cs"/>
              </a:rPr>
              <a:t>Synthesis</a:t>
            </a:r>
            <a:r>
              <a:rPr lang="en-GB" sz="1200" b="0" i="0" u="none" strike="noStrike" kern="1200" baseline="0" err="1">
                <a:solidFill>
                  <a:schemeClr val="tx1"/>
                </a:solidFill>
                <a:latin typeface="Arial" charset="0"/>
                <a:ea typeface="+mn-ea"/>
                <a:cs typeface="+mn-cs"/>
              </a:rPr>
              <a:t>on</a:t>
            </a:r>
            <a:r>
              <a:rPr lang="en-GB" sz="1200" b="0" i="0" u="none" strike="noStrike" kern="1200" baseline="0">
                <a:solidFill>
                  <a:schemeClr val="tx1"/>
                </a:solidFill>
                <a:latin typeface="Arial" charset="0"/>
                <a:ea typeface="+mn-ea"/>
                <a:cs typeface="+mn-cs"/>
              </a:rPr>
              <a:t> the design. This step is required to allow Quartus to detect the pins in our top-level module and populate them in the Pin Planner.</a:t>
            </a:r>
          </a:p>
          <a:p>
            <a:r>
              <a:rPr lang="en-GB" sz="1200" b="0" i="0" u="none" strike="noStrike" kern="1200" baseline="0">
                <a:solidFill>
                  <a:schemeClr val="tx1"/>
                </a:solidFill>
                <a:latin typeface="Arial" charset="0"/>
                <a:ea typeface="+mn-ea"/>
                <a:cs typeface="+mn-cs"/>
              </a:rPr>
              <a:t>Run only the </a:t>
            </a:r>
            <a:r>
              <a:rPr lang="en-GB" sz="1200" b="0" i="1" u="none" strike="noStrike" kern="1200" baseline="0">
                <a:solidFill>
                  <a:schemeClr val="tx1"/>
                </a:solidFill>
                <a:latin typeface="Arial" charset="0"/>
                <a:ea typeface="+mn-ea"/>
                <a:cs typeface="+mn-cs"/>
              </a:rPr>
              <a:t>Analysis &amp; Synthesis </a:t>
            </a:r>
            <a:r>
              <a:rPr lang="en-GB" sz="1200" b="0" i="0" u="none" strike="noStrike" kern="1200" baseline="0">
                <a:solidFill>
                  <a:schemeClr val="tx1"/>
                </a:solidFill>
                <a:latin typeface="Arial" charset="0"/>
                <a:ea typeface="+mn-ea"/>
                <a:cs typeface="+mn-cs"/>
              </a:rPr>
              <a:t>step by double-clicking on it the Tasks pane.</a:t>
            </a:r>
          </a:p>
          <a:p>
            <a:r>
              <a:rPr lang="en-GB" sz="1200" b="0" i="0" u="none" strike="noStrike" kern="1200" baseline="0">
                <a:solidFill>
                  <a:schemeClr val="tx1"/>
                </a:solidFill>
                <a:latin typeface="Arial" charset="0"/>
                <a:ea typeface="+mn-ea"/>
                <a:cs typeface="+mn-cs"/>
              </a:rPr>
              <a:t>Make sure the step completes successfully.</a:t>
            </a:r>
          </a:p>
          <a:p>
            <a:r>
              <a:rPr lang="en-GB" sz="1200" b="0" i="0" u="none" strike="noStrike" kern="1200" baseline="0">
                <a:solidFill>
                  <a:schemeClr val="tx1"/>
                </a:solidFill>
                <a:latin typeface="Arial" charset="0"/>
                <a:ea typeface="+mn-ea"/>
                <a:cs typeface="+mn-cs"/>
              </a:rPr>
              <a:t>Open the pin-planner window by double-clicking </a:t>
            </a:r>
            <a:r>
              <a:rPr lang="en-GB" sz="1200" b="0" i="1" u="none" strike="noStrike" kern="1200" baseline="0">
                <a:solidFill>
                  <a:schemeClr val="tx1"/>
                </a:solidFill>
                <a:latin typeface="Arial" charset="0"/>
                <a:ea typeface="+mn-ea"/>
                <a:cs typeface="+mn-cs"/>
              </a:rPr>
              <a:t>Edit Pin </a:t>
            </a:r>
            <a:r>
              <a:rPr lang="en-GB" sz="1200" b="0" i="1" u="none" strike="noStrike" kern="1200" baseline="0" err="1">
                <a:solidFill>
                  <a:schemeClr val="tx1"/>
                </a:solidFill>
                <a:latin typeface="Arial" charset="0"/>
                <a:ea typeface="+mn-ea"/>
                <a:cs typeface="+mn-cs"/>
              </a:rPr>
              <a:t>Assignments</a:t>
            </a:r>
            <a:r>
              <a:rPr lang="en-GB" sz="1200" b="0" i="0" u="none" strike="noStrike" kern="1200" baseline="0" err="1">
                <a:solidFill>
                  <a:schemeClr val="tx1"/>
                </a:solidFill>
                <a:latin typeface="Arial" charset="0"/>
                <a:ea typeface="+mn-ea"/>
                <a:cs typeface="+mn-cs"/>
              </a:rPr>
              <a:t>in</a:t>
            </a:r>
            <a:r>
              <a:rPr lang="en-GB" sz="1200" b="0" i="0" u="none" strike="noStrike" kern="1200" baseline="0">
                <a:solidFill>
                  <a:schemeClr val="tx1"/>
                </a:solidFill>
                <a:latin typeface="Arial" charset="0"/>
                <a:ea typeface="+mn-ea"/>
                <a:cs typeface="+mn-cs"/>
              </a:rPr>
              <a:t> the task flow pane as shown in Figure 2.1. </a:t>
            </a:r>
          </a:p>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40</a:t>
            </a:fld>
            <a:endParaRPr lang="en-GB" altLang="en-US"/>
          </a:p>
        </p:txBody>
      </p:sp>
    </p:spTree>
    <p:extLst>
      <p:ext uri="{BB962C8B-B14F-4D97-AF65-F5344CB8AC3E}">
        <p14:creationId xmlns:p14="http://schemas.microsoft.com/office/powerpoint/2010/main" val="2922700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For this module, </a:t>
            </a:r>
            <a:r>
              <a:rPr lang="en-GB" sz="1200" b="1" i="0" u="none" strike="noStrike" kern="1200" baseline="0">
                <a:solidFill>
                  <a:schemeClr val="tx1"/>
                </a:solidFill>
                <a:latin typeface="Arial" charset="0"/>
                <a:ea typeface="+mn-ea"/>
                <a:cs typeface="+mn-cs"/>
              </a:rPr>
              <a:t>you will not be writing to the flash memory </a:t>
            </a:r>
            <a:r>
              <a:rPr lang="en-GB" sz="1200" b="0" i="0" u="none" strike="noStrike" kern="1200" baseline="0">
                <a:solidFill>
                  <a:schemeClr val="tx1"/>
                </a:solidFill>
                <a:latin typeface="Arial" charset="0"/>
                <a:ea typeface="+mn-ea"/>
                <a:cs typeface="+mn-cs"/>
              </a:rPr>
              <a:t>(please don’t even try!). Instead, you will be programming the FPGA directly using the SRAM Object File created by Quartus. Once programmed, your design will temporarily replace the default design in the FPGA and immediately start running. When you disconnect the power, your design will be forgotten and the default design loaded next time power is applied.</a:t>
            </a:r>
          </a:p>
          <a:p>
            <a:r>
              <a:rPr lang="en-GB" sz="1200" b="0" i="0" u="none" strike="noStrike" kern="1200" baseline="0">
                <a:solidFill>
                  <a:schemeClr val="tx1"/>
                </a:solidFill>
                <a:latin typeface="Arial" charset="0"/>
                <a:ea typeface="+mn-ea"/>
                <a:cs typeface="+mn-cs"/>
              </a:rPr>
              <a:t>To program the board, we need to first launch the programmer:</a:t>
            </a:r>
          </a:p>
          <a:p>
            <a:r>
              <a:rPr lang="en-GB" sz="1200" b="0" i="0" u="none" strike="noStrike" kern="1200" baseline="0">
                <a:solidFill>
                  <a:schemeClr val="tx1"/>
                </a:solidFill>
                <a:latin typeface="Arial" charset="0"/>
                <a:ea typeface="+mn-ea"/>
                <a:cs typeface="+mn-cs"/>
              </a:rPr>
              <a:t>Double-click on Program Device (Open Programmer)in the Tasks </a:t>
            </a:r>
            <a:r>
              <a:rPr lang="en-GB" sz="1200" b="0" i="0" u="none" strike="noStrike" kern="1200" baseline="0" err="1">
                <a:solidFill>
                  <a:schemeClr val="tx1"/>
                </a:solidFill>
                <a:latin typeface="Arial" charset="0"/>
                <a:ea typeface="+mn-ea"/>
                <a:cs typeface="+mn-cs"/>
              </a:rPr>
              <a:t>window</a:t>
            </a:r>
            <a:r>
              <a:rPr lang="en-GB" sz="1200" b="0" i="1" u="none" strike="noStrike" kern="1200" baseline="0" err="1">
                <a:solidFill>
                  <a:schemeClr val="tx1"/>
                </a:solidFill>
                <a:latin typeface="Arial" charset="0"/>
                <a:ea typeface="+mn-ea"/>
                <a:cs typeface="+mn-cs"/>
              </a:rPr>
              <a:t>You</a:t>
            </a:r>
            <a:r>
              <a:rPr lang="en-GB" sz="1200" b="0" i="1" u="none" strike="noStrike" kern="1200" baseline="0">
                <a:solidFill>
                  <a:schemeClr val="tx1"/>
                </a:solidFill>
                <a:latin typeface="Arial" charset="0"/>
                <a:ea typeface="+mn-ea"/>
                <a:cs typeface="+mn-cs"/>
              </a:rPr>
              <a:t> should make sure a project is loaded before launching the programmer. </a:t>
            </a:r>
            <a:endParaRPr lang="en-GB" sz="1200" b="0" i="0" u="none" strike="noStrike" kern="1200" baseline="0">
              <a:solidFill>
                <a:schemeClr val="tx1"/>
              </a:solidFill>
              <a:latin typeface="Arial" charset="0"/>
              <a:ea typeface="+mn-ea"/>
              <a:cs typeface="+mn-cs"/>
            </a:endParaRPr>
          </a:p>
          <a:p>
            <a:endParaRPr lang="en-GB" sz="1200" b="0" i="0" u="none" strike="noStrike" kern="1200" baseline="0">
              <a:solidFill>
                <a:schemeClr val="tx1"/>
              </a:solidFill>
              <a:latin typeface="Arial" charset="0"/>
              <a:ea typeface="+mn-ea"/>
              <a:cs typeface="+mn-cs"/>
            </a:endParaRPr>
          </a:p>
          <a:p>
            <a:r>
              <a:rPr lang="en-GB" sz="1200" b="0" i="0" u="none" strike="noStrike" kern="1200" baseline="0">
                <a:solidFill>
                  <a:schemeClr val="tx1"/>
                </a:solidFill>
                <a:latin typeface="Arial" charset="0"/>
                <a:ea typeface="+mn-ea"/>
                <a:cs typeface="+mn-cs"/>
              </a:rPr>
              <a:t>The programmer window will open, and you will see a screen similar to the screenshot in Figure 2.7.</a:t>
            </a:r>
          </a:p>
          <a:p>
            <a:r>
              <a:rPr lang="en-GB" sz="1200" b="0" i="0" u="none" strike="noStrike" kern="1200" baseline="0">
                <a:solidFill>
                  <a:schemeClr val="tx1"/>
                </a:solidFill>
                <a:latin typeface="Arial" charset="0"/>
                <a:ea typeface="+mn-ea"/>
                <a:cs typeface="+mn-cs"/>
              </a:rPr>
              <a:t>Make sure that the </a:t>
            </a:r>
            <a:r>
              <a:rPr lang="en-GB" sz="1200" b="0" i="1" u="none" strike="noStrike" kern="1200" baseline="0" err="1">
                <a:solidFill>
                  <a:schemeClr val="tx1"/>
                </a:solidFill>
                <a:latin typeface="Arial" charset="0"/>
                <a:ea typeface="+mn-ea"/>
                <a:cs typeface="+mn-cs"/>
              </a:rPr>
              <a:t>Mode:</a:t>
            </a:r>
            <a:r>
              <a:rPr lang="en-GB" sz="1200" b="0" i="0" u="none" strike="noStrike" kern="1200" baseline="0" err="1">
                <a:solidFill>
                  <a:schemeClr val="tx1"/>
                </a:solidFill>
                <a:latin typeface="Arial" charset="0"/>
                <a:ea typeface="+mn-ea"/>
                <a:cs typeface="+mn-cs"/>
              </a:rPr>
              <a:t>drop-down</a:t>
            </a:r>
            <a:r>
              <a:rPr lang="en-GB" sz="1200" b="0" i="0" u="none" strike="noStrike" kern="1200" baseline="0">
                <a:solidFill>
                  <a:schemeClr val="tx1"/>
                </a:solidFill>
                <a:latin typeface="Arial" charset="0"/>
                <a:ea typeface="+mn-ea"/>
                <a:cs typeface="+mn-cs"/>
              </a:rPr>
              <a:t> menu in is set to JTAG — this should be the default setting. </a:t>
            </a:r>
          </a:p>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43</a:t>
            </a:fld>
            <a:endParaRPr lang="en-GB" altLang="en-US"/>
          </a:p>
        </p:txBody>
      </p:sp>
    </p:spTree>
    <p:extLst>
      <p:ext uri="{BB962C8B-B14F-4D97-AF65-F5344CB8AC3E}">
        <p14:creationId xmlns:p14="http://schemas.microsoft.com/office/powerpoint/2010/main" val="3926826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Take care with pin assignments!.  </a:t>
            </a:r>
          </a:p>
          <a:p>
            <a:r>
              <a:rPr lang="en-GB"/>
              <a:t>Keep your code simple. Test it works before uploading to hardware</a:t>
            </a:r>
          </a:p>
          <a:p>
            <a:r>
              <a:rPr lang="en-GB"/>
              <a:t>Carry out the tasks. If too complicated  - simplify before building up. E.g. half adder</a:t>
            </a:r>
          </a:p>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45</a:t>
            </a:fld>
            <a:endParaRPr lang="en-GB" altLang="en-US"/>
          </a:p>
        </p:txBody>
      </p:sp>
    </p:spTree>
    <p:extLst>
      <p:ext uri="{BB962C8B-B14F-4D97-AF65-F5344CB8AC3E}">
        <p14:creationId xmlns:p14="http://schemas.microsoft.com/office/powerpoint/2010/main" val="2323515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a:t>
            </a:fld>
            <a:endParaRPr lang="en-GB" altLang="en-US"/>
          </a:p>
        </p:txBody>
      </p:sp>
    </p:spTree>
    <p:extLst>
      <p:ext uri="{BB962C8B-B14F-4D97-AF65-F5344CB8AC3E}">
        <p14:creationId xmlns:p14="http://schemas.microsoft.com/office/powerpoint/2010/main" val="1462126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Some of the most commonly used coding schemes are shown grouped into four related types. The most commonly used schemes are highlighted in purple. Each of the three main families in the chart provides a different engineering trade-off. We will discuss each of these in this lab, and perform some exercises to allow you to become familiar with their use.</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49</a:t>
            </a:fld>
            <a:endParaRPr lang="en-GB" altLang="en-US"/>
          </a:p>
        </p:txBody>
      </p:sp>
    </p:spTree>
    <p:extLst>
      <p:ext uri="{BB962C8B-B14F-4D97-AF65-F5344CB8AC3E}">
        <p14:creationId xmlns:p14="http://schemas.microsoft.com/office/powerpoint/2010/main" val="73653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C9D84C82-DA93-428B-9473-3F74FEAA396D}"/>
              </a:ext>
            </a:extLst>
          </p:cNvPr>
          <p:cNvSpPr>
            <a:spLocks noGrp="1" noRot="1" noChangeAspect="1" noTextEdit="1"/>
          </p:cNvSpPr>
          <p:nvPr>
            <p:ph type="sldImg"/>
          </p:nvPr>
        </p:nvSpPr>
        <p:spPr>
          <a:xfrm>
            <a:off x="379413" y="685800"/>
            <a:ext cx="6092825" cy="3427413"/>
          </a:xfrm>
          <a:ln/>
        </p:spPr>
      </p:sp>
      <p:sp>
        <p:nvSpPr>
          <p:cNvPr id="18435" name="Notes Placeholder 2">
            <a:extLst>
              <a:ext uri="{FF2B5EF4-FFF2-40B4-BE49-F238E27FC236}">
                <a16:creationId xmlns:a16="http://schemas.microsoft.com/office/drawing/2014/main" id="{3ABEACF6-C08A-4559-A27E-B45D23311C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6" name="Slide Number Placeholder 3">
            <a:extLst>
              <a:ext uri="{FF2B5EF4-FFF2-40B4-BE49-F238E27FC236}">
                <a16:creationId xmlns:a16="http://schemas.microsoft.com/office/drawing/2014/main" id="{540F687C-3645-49BE-9772-3CB68728316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SzPct val="45000"/>
              <a:buFont typeface="Wingdings" panose="05000000000000000000" pitchFamily="2" charset="2"/>
              <a:buNone/>
            </a:pPr>
            <a:fld id="{6A030180-78D3-4D01-AF6B-97931FB970F1}" type="slidenum">
              <a:rPr lang="en-GB" altLang="en-US"/>
              <a:pPr>
                <a:spcBef>
                  <a:spcPct val="0"/>
                </a:spcBef>
                <a:buSzPct val="45000"/>
                <a:buFont typeface="Wingdings" panose="05000000000000000000" pitchFamily="2" charset="2"/>
                <a:buNone/>
              </a:pPr>
              <a:t>58</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3</a:t>
            </a:fld>
            <a:endParaRPr lang="en-GB" altLang="en-US"/>
          </a:p>
        </p:txBody>
      </p:sp>
    </p:spTree>
    <p:extLst>
      <p:ext uri="{BB962C8B-B14F-4D97-AF65-F5344CB8AC3E}">
        <p14:creationId xmlns:p14="http://schemas.microsoft.com/office/powerpoint/2010/main" val="225115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4</a:t>
            </a:fld>
            <a:endParaRPr lang="en-GB" altLang="en-US"/>
          </a:p>
        </p:txBody>
      </p:sp>
    </p:spTree>
    <p:extLst>
      <p:ext uri="{BB962C8B-B14F-4D97-AF65-F5344CB8AC3E}">
        <p14:creationId xmlns:p14="http://schemas.microsoft.com/office/powerpoint/2010/main" val="229040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Choose your demo wisely to ensure that you demonstrate ALL the skills you have learnt in this module.</a:t>
            </a:r>
          </a:p>
          <a:p>
            <a:r>
              <a:rPr lang="en-GB" sz="1200" b="0" i="0" u="none" strike="noStrike" kern="1200" baseline="0">
                <a:solidFill>
                  <a:schemeClr val="tx1"/>
                </a:solidFill>
                <a:latin typeface="Arial" charset="0"/>
                <a:ea typeface="+mn-ea"/>
                <a:cs typeface="+mn-cs"/>
              </a:rPr>
              <a:t>You will create a report outlining the details of the system and its design, with evidence of as much testing, both simulation and hardware, as is required to verify your design. The report and presentation will be assessed according to the rubric on the Minerva» ELEC5566M» Assessment» Mini-Project page.</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7</a:t>
            </a:fld>
            <a:endParaRPr lang="en-GB" altLang="en-US"/>
          </a:p>
        </p:txBody>
      </p:sp>
    </p:spTree>
    <p:extLst>
      <p:ext uri="{BB962C8B-B14F-4D97-AF65-F5344CB8AC3E}">
        <p14:creationId xmlns:p14="http://schemas.microsoft.com/office/powerpoint/2010/main" val="148010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8</a:t>
            </a:fld>
            <a:endParaRPr lang="en-GB" altLang="en-US"/>
          </a:p>
        </p:txBody>
      </p:sp>
    </p:spTree>
    <p:extLst>
      <p:ext uri="{BB962C8B-B14F-4D97-AF65-F5344CB8AC3E}">
        <p14:creationId xmlns:p14="http://schemas.microsoft.com/office/powerpoint/2010/main" val="44261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ELEC5566M Lab 4</a:t>
            </a:r>
          </a:p>
        </p:txBody>
      </p:sp>
      <p:sp>
        <p:nvSpPr>
          <p:cNvPr id="4" name="Slide Number Placeholder 3"/>
          <p:cNvSpPr>
            <a:spLocks noGrp="1"/>
          </p:cNvSpPr>
          <p:nvPr>
            <p:ph type="sldNum" sz="quarter" idx="10"/>
          </p:nvPr>
        </p:nvSpPr>
        <p:spPr/>
        <p:txBody>
          <a:bodyPr/>
          <a:lstStyle/>
          <a:p>
            <a:pPr>
              <a:defRPr/>
            </a:pPr>
            <a:fld id="{CE9ECBA5-E1CF-447D-A4E5-13ED89ABECBD}" type="slidenum">
              <a:rPr lang="en-GB" altLang="en-US" smtClean="0"/>
              <a:pPr>
                <a:defRPr/>
              </a:pPr>
              <a:t>19</a:t>
            </a:fld>
            <a:endParaRPr lang="en-GB" altLang="en-US"/>
          </a:p>
        </p:txBody>
      </p:sp>
    </p:spTree>
    <p:extLst>
      <p:ext uri="{BB962C8B-B14F-4D97-AF65-F5344CB8AC3E}">
        <p14:creationId xmlns:p14="http://schemas.microsoft.com/office/powerpoint/2010/main" val="87363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Unlike simple MCUs, large scale CPUs and FPGAs typically come in packages with pin numbers that range from hundreds to several thousand, and frequently come in ball-grid array style packages. FPGAs and SoC devices also typically require carefully designed power supplies with multiple carefully regulated voltages. Together, this makes early development with FPGAs challenging, and is why development kits such as this one are vital at the early design stages</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26</a:t>
            </a:fld>
            <a:endParaRPr lang="en-GB" altLang="en-US"/>
          </a:p>
        </p:txBody>
      </p:sp>
    </p:spTree>
    <p:extLst>
      <p:ext uri="{BB962C8B-B14F-4D97-AF65-F5344CB8AC3E}">
        <p14:creationId xmlns:p14="http://schemas.microsoft.com/office/powerpoint/2010/main" val="397238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a:solidFill>
                  <a:schemeClr val="tx1"/>
                </a:solidFill>
                <a:latin typeface="Arial" charset="0"/>
                <a:ea typeface="+mn-ea"/>
                <a:cs typeface="+mn-cs"/>
              </a:rPr>
              <a:t>Unlike simple MCUs, large scale CPUs and FPGAs typically come in packages with pin numbers that range from hundreds to several thousand, and frequently come in ball-grid array style packages. FPGAs and SoC devices also typically require carefully designed power supplies with multiple carefully regulated voltages. Together, this makes early development with FPGAs challenging, and is why development kits such as this one are vital at the early design stages</a:t>
            </a:r>
            <a:endParaRPr lang="en-GB"/>
          </a:p>
        </p:txBody>
      </p:sp>
      <p:sp>
        <p:nvSpPr>
          <p:cNvPr id="4" name="Slide Number Placeholder 3"/>
          <p:cNvSpPr>
            <a:spLocks noGrp="1"/>
          </p:cNvSpPr>
          <p:nvPr>
            <p:ph type="sldNum" sz="quarter" idx="5"/>
          </p:nvPr>
        </p:nvSpPr>
        <p:spPr/>
        <p:txBody>
          <a:bodyPr/>
          <a:lstStyle/>
          <a:p>
            <a:pPr>
              <a:defRPr/>
            </a:pPr>
            <a:fld id="{CE9ECBA5-E1CF-447D-A4E5-13ED89ABECBD}" type="slidenum">
              <a:rPr lang="en-GB" altLang="en-US" smtClean="0"/>
              <a:pPr>
                <a:defRPr/>
              </a:pPr>
              <a:t>27</a:t>
            </a:fld>
            <a:endParaRPr lang="en-GB" altLang="en-US"/>
          </a:p>
        </p:txBody>
      </p:sp>
    </p:spTree>
    <p:extLst>
      <p:ext uri="{BB962C8B-B14F-4D97-AF65-F5344CB8AC3E}">
        <p14:creationId xmlns:p14="http://schemas.microsoft.com/office/powerpoint/2010/main" val="674028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ltGray">
          <a:xfrm>
            <a:off x="121946" y="91459"/>
            <a:ext cx="14389683" cy="8048273"/>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a:solidFill>
                <a:srgbClr val="8D010F"/>
              </a:solidFill>
              <a:latin typeface="Times" panose="02020603050405020304" pitchFamily="18" charset="0"/>
            </a:endParaRPr>
          </a:p>
        </p:txBody>
      </p:sp>
      <p:sp>
        <p:nvSpPr>
          <p:cNvPr id="5" name="Line 9"/>
          <p:cNvSpPr>
            <a:spLocks noChangeShapeType="1"/>
          </p:cNvSpPr>
          <p:nvPr/>
        </p:nvSpPr>
        <p:spPr bwMode="white">
          <a:xfrm>
            <a:off x="322015" y="1610037"/>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a:p>
        </p:txBody>
      </p:sp>
      <p:sp>
        <p:nvSpPr>
          <p:cNvPr id="6" name="Text Box 10"/>
          <p:cNvSpPr txBox="1">
            <a:spLocks noChangeArrowheads="1"/>
          </p:cNvSpPr>
          <p:nvPr/>
        </p:nvSpPr>
        <p:spPr bwMode="ltGray">
          <a:xfrm>
            <a:off x="569719" y="504926"/>
            <a:ext cx="780457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35999"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000">
                <a:solidFill>
                  <a:schemeClr val="bg1"/>
                </a:solidFill>
              </a:rPr>
              <a:t>School of Electronic and Electrical Engineering</a:t>
            </a:r>
          </a:p>
          <a:p>
            <a:pPr>
              <a:spcBef>
                <a:spcPct val="0"/>
              </a:spcBef>
            </a:pPr>
            <a:r>
              <a:rPr lang="en-GB" altLang="en-US" sz="1500">
                <a:solidFill>
                  <a:schemeClr val="bg1"/>
                </a:solidFill>
              </a:rPr>
              <a:t>FACULTY OF ENGINEERING</a:t>
            </a:r>
          </a:p>
        </p:txBody>
      </p:sp>
      <p:sp>
        <p:nvSpPr>
          <p:cNvPr id="16" name="Text Placeholder 15"/>
          <p:cNvSpPr>
            <a:spLocks noGrp="1"/>
          </p:cNvSpPr>
          <p:nvPr>
            <p:ph type="body" sz="quarter" idx="13" hasCustomPrompt="1"/>
          </p:nvPr>
        </p:nvSpPr>
        <p:spPr>
          <a:xfrm>
            <a:off x="558286" y="1808571"/>
            <a:ext cx="11684918" cy="506823"/>
          </a:xfrm>
        </p:spPr>
        <p:txBody>
          <a:bodyPr anchor="ctr" anchorCtr="0"/>
          <a:lstStyle>
            <a:lvl1pPr marL="0" marR="0" indent="0" algn="l" defTabSz="914400" rtl="0" eaLnBrk="1" fontAlgn="base" latinLnBrk="0" hangingPunct="1">
              <a:lnSpc>
                <a:spcPct val="100000"/>
              </a:lnSpc>
              <a:spcBef>
                <a:spcPct val="0"/>
              </a:spcBef>
              <a:spcAft>
                <a:spcPct val="40000"/>
              </a:spcAft>
              <a:buClrTx/>
              <a:buSzTx/>
              <a:buFontTx/>
              <a:buNone/>
              <a:tabLst/>
              <a:defRPr sz="2400">
                <a:solidFill>
                  <a:schemeClr val="bg1"/>
                </a:solidFill>
              </a:defRPr>
            </a:lvl1pPr>
            <a:lvl2pPr marL="1588" indent="0">
              <a:buNone/>
              <a:defRPr/>
            </a:lvl2pPr>
            <a:lvl3pPr marL="273044" indent="0">
              <a:buNone/>
              <a:defRPr/>
            </a:lvl3pPr>
            <a:lvl5pPr marL="811193" indent="0">
              <a:buNone/>
              <a:defRPr/>
            </a:lvl5pPr>
          </a:lstStyle>
          <a:p>
            <a:pPr marL="0" marR="0" lvl="0" indent="0" algn="l" defTabSz="914400" rtl="0" eaLnBrk="1" fontAlgn="base" latinLnBrk="0" hangingPunct="1">
              <a:lnSpc>
                <a:spcPct val="100000"/>
              </a:lnSpc>
              <a:spcBef>
                <a:spcPct val="0"/>
              </a:spcBef>
              <a:spcAft>
                <a:spcPct val="40000"/>
              </a:spcAft>
              <a:buClrTx/>
              <a:buSzTx/>
              <a:buFontTx/>
              <a:buNone/>
              <a:tabLst/>
              <a:defRPr/>
            </a:pPr>
            <a:r>
              <a:rPr lang="en-GB" altLang="en-US" sz="2800" kern="0"/>
              <a:t>ELEC5566M: FPGA Design for System-on-Chip (SoC)</a:t>
            </a:r>
            <a:endParaRPr lang="en-US" altLang="en-US" kern="0"/>
          </a:p>
        </p:txBody>
      </p:sp>
      <p:pic>
        <p:nvPicPr>
          <p:cNvPr id="19" name="Picture 11" descr="LeedsUniWhit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p:cNvSpPr>
            <a:spLocks noGrp="1" noChangeArrowheads="1"/>
          </p:cNvSpPr>
          <p:nvPr>
            <p:ph type="subTitle" idx="1"/>
          </p:nvPr>
        </p:nvSpPr>
        <p:spPr bwMode="ltGray">
          <a:xfrm>
            <a:off x="559240" y="4211669"/>
            <a:ext cx="9061971" cy="3653779"/>
          </a:xfrm>
        </p:spPr>
        <p:txBody>
          <a:bodyPr/>
          <a:lstStyle>
            <a:lvl1pPr marL="0" indent="0">
              <a:buNone/>
              <a:defRPr sz="2800">
                <a:solidFill>
                  <a:schemeClr val="bg1"/>
                </a:solidFill>
              </a:defRPr>
            </a:lvl1pPr>
          </a:lstStyle>
          <a:p>
            <a:r>
              <a:rPr lang="en-US"/>
              <a:t>Click to edit Master subtitle style</a:t>
            </a:r>
            <a:endParaRPr lang="en-GB"/>
          </a:p>
        </p:txBody>
      </p:sp>
      <p:sp>
        <p:nvSpPr>
          <p:cNvPr id="43011" name="Rectangle 3"/>
          <p:cNvSpPr>
            <a:spLocks noGrp="1" noChangeArrowheads="1"/>
          </p:cNvSpPr>
          <p:nvPr>
            <p:ph type="ctrTitle"/>
          </p:nvPr>
        </p:nvSpPr>
        <p:spPr>
          <a:xfrm>
            <a:off x="558287" y="2467024"/>
            <a:ext cx="12438539" cy="830997"/>
          </a:xfrm>
        </p:spPr>
        <p:txBody>
          <a:bodyPr anchor="ctr" anchorCtr="0">
            <a:spAutoFit/>
          </a:bodyPr>
          <a:lstStyle>
            <a:lvl1pPr>
              <a:defRPr sz="5400">
                <a:solidFill>
                  <a:schemeClr val="bg1"/>
                </a:solidFill>
              </a:defRPr>
            </a:lvl1pPr>
          </a:lstStyle>
          <a:p>
            <a:r>
              <a:rPr lang="en-US"/>
              <a:t>Click to edit Master title style</a:t>
            </a:r>
            <a:endParaRPr lang="en-GB"/>
          </a:p>
        </p:txBody>
      </p:sp>
      <p:sp>
        <p:nvSpPr>
          <p:cNvPr id="23" name="Text Placeholder 22"/>
          <p:cNvSpPr>
            <a:spLocks noGrp="1"/>
          </p:cNvSpPr>
          <p:nvPr>
            <p:ph type="body" sz="quarter" idx="15" hasCustomPrompt="1"/>
          </p:nvPr>
        </p:nvSpPr>
        <p:spPr>
          <a:xfrm>
            <a:off x="10101462" y="4211669"/>
            <a:ext cx="4057696" cy="36543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342891" indent="-342891" algn="r">
              <a:buNone/>
              <a:defRPr lang="en-GB" kern="0" dirty="0">
                <a:solidFill>
                  <a:schemeClr val="bg1"/>
                </a:solidFill>
              </a:defRPr>
            </a:lvl1pPr>
          </a:lstStyle>
          <a:p>
            <a:pPr marL="0" lvl="0" indent="0" algn="r"/>
            <a:r>
              <a:rPr lang="en-GB"/>
              <a:t>Prof Steven Freear</a:t>
            </a:r>
          </a:p>
          <a:p>
            <a:pPr marL="0" lvl="0" indent="0" algn="r"/>
            <a:r>
              <a:rPr lang="en-GB" sz="1800"/>
              <a:t>s.freear@leeds.ac.uk</a:t>
            </a:r>
            <a:endParaRPr lang="en-GB"/>
          </a:p>
          <a:p>
            <a:pPr marL="0" lvl="0" indent="0" algn="r"/>
            <a:r>
              <a:rPr lang="en-GB"/>
              <a:t>Dr David Cowell</a:t>
            </a:r>
          </a:p>
          <a:p>
            <a:pPr marL="0" lvl="0" indent="0" algn="r"/>
            <a:r>
              <a:rPr lang="en-GB" sz="1800"/>
              <a:t>d.m.j.cowell@leeds.ac.uk</a:t>
            </a:r>
          </a:p>
        </p:txBody>
      </p:sp>
      <p:sp>
        <p:nvSpPr>
          <p:cNvPr id="11" name="Text Placeholder 2"/>
          <p:cNvSpPr>
            <a:spLocks noGrp="1"/>
          </p:cNvSpPr>
          <p:nvPr>
            <p:ph type="body" sz="quarter" idx="16" hasCustomPrompt="1"/>
          </p:nvPr>
        </p:nvSpPr>
        <p:spPr>
          <a:xfrm>
            <a:off x="12789792" y="1807394"/>
            <a:ext cx="1369367" cy="50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buNone/>
              <a:defRPr lang="en-US" sz="2800" kern="1200" dirty="0" smtClean="0">
                <a:solidFill>
                  <a:schemeClr val="bg1"/>
                </a:solidFill>
                <a:latin typeface="+mn-lt"/>
                <a:ea typeface="+mn-ea"/>
                <a:cs typeface="+mn-cs"/>
              </a:defRPr>
            </a:lvl1pPr>
            <a:lvl2pPr>
              <a:defRPr lang="en-US" kern="1200" dirty="0" smtClean="0">
                <a:latin typeface="Arial" panose="020B0604020202020204" pitchFamily="34" charset="0"/>
                <a:ea typeface="+mn-ea"/>
                <a:cs typeface="+mn-cs"/>
              </a:defRPr>
            </a:lvl2pPr>
            <a:lvl3pPr>
              <a:defRPr lang="en-US" kern="1200" dirty="0" smtClean="0">
                <a:latin typeface="Arial" panose="020B0604020202020204" pitchFamily="34" charset="0"/>
                <a:ea typeface="+mn-ea"/>
                <a:cs typeface="+mn-cs"/>
              </a:defRPr>
            </a:lvl3pPr>
            <a:lvl4pPr>
              <a:defRPr lang="en-US" kern="1200" dirty="0" smtClean="0">
                <a:latin typeface="Arial" panose="020B0604020202020204" pitchFamily="34" charset="0"/>
                <a:ea typeface="+mn-ea"/>
                <a:cs typeface="+mn-cs"/>
              </a:defRPr>
            </a:lvl4pPr>
            <a:lvl5pPr>
              <a:defRPr lang="en-GB" kern="1200" dirty="0">
                <a:latin typeface="Arial" panose="020B0604020202020204" pitchFamily="34" charset="0"/>
                <a:ea typeface="+mn-ea"/>
                <a:cs typeface="+mn-cs"/>
              </a:defRPr>
            </a:lvl5pPr>
          </a:lstStyle>
          <a:p>
            <a:pPr lvl="0" algn="r"/>
            <a:r>
              <a:rPr lang="en-US"/>
              <a:t>2018</a:t>
            </a:r>
          </a:p>
        </p:txBody>
      </p:sp>
    </p:spTree>
    <p:extLst>
      <p:ext uri="{BB962C8B-B14F-4D97-AF65-F5344CB8AC3E}">
        <p14:creationId xmlns:p14="http://schemas.microsoft.com/office/powerpoint/2010/main" val="31755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5" y="1842492"/>
            <a:ext cx="6765290"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2"/>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4"/>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2" y="2732774"/>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765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a:solidFill>
                  <a:schemeClr val="bg1"/>
                </a:solidFill>
                <a:latin typeface="TradeGothic LT Bold" panose="02000503020000020004" pitchFamily="2" charset="77"/>
              </a:rPr>
              <a:t>School of Electronic and Electrical Engineering</a:t>
            </a:r>
          </a:p>
          <a:p>
            <a:pPr>
              <a:spcBef>
                <a:spcPct val="0"/>
              </a:spcBef>
            </a:pPr>
            <a:r>
              <a:rPr lang="en-GB" altLang="en-US" sz="1320" b="0" i="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5"/>
            <a:ext cx="13769387"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3396780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2" y="2646349"/>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2" y="6326326"/>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35827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3043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7" name="Picture 6">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53437383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7"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2736" y="751776"/>
            <a:ext cx="3578747" cy="778259"/>
          </a:xfrm>
          <a:prstGeom prst="rect">
            <a:avLst/>
          </a:prstGeom>
        </p:spPr>
      </p:pic>
    </p:spTree>
    <p:extLst>
      <p:ext uri="{BB962C8B-B14F-4D97-AF65-F5344CB8AC3E}">
        <p14:creationId xmlns:p14="http://schemas.microsoft.com/office/powerpoint/2010/main" val="1517912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1775"/>
            <a:ext cx="3571801" cy="776706"/>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Tree>
    <p:extLst>
      <p:ext uri="{BB962C8B-B14F-4D97-AF65-F5344CB8AC3E}">
        <p14:creationId xmlns:p14="http://schemas.microsoft.com/office/powerpoint/2010/main" val="2537233443"/>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8" y="751774"/>
            <a:ext cx="2685494" cy="779642"/>
          </a:xfrm>
          <a:prstGeom prst="rect">
            <a:avLst/>
          </a:prstGeom>
        </p:spPr>
      </p:pic>
    </p:spTree>
    <p:extLst>
      <p:ext uri="{BB962C8B-B14F-4D97-AF65-F5344CB8AC3E}">
        <p14:creationId xmlns:p14="http://schemas.microsoft.com/office/powerpoint/2010/main" val="1451550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274139374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61AD0A-CF43-5848-9CC3-1A0904EAF4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825"/>
            <a:ext cx="2685494" cy="779642"/>
          </a:xfrm>
          <a:prstGeom prst="rect">
            <a:avLst/>
          </a:prstGeom>
        </p:spPr>
      </p:pic>
      <p:sp>
        <p:nvSpPr>
          <p:cNvPr id="6" name="Text Box 10"/>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dirty="0">
                <a:solidFill>
                  <a:schemeClr val="tx1"/>
                </a:solidFill>
                <a:latin typeface="TradeGothic LT Bold" panose="02000806050000020004" pitchFamily="2" charset="0"/>
              </a:rPr>
              <a:t>School of Electronic and Electrical Engineering</a:t>
            </a:r>
          </a:p>
          <a:p>
            <a:pPr>
              <a:spcBef>
                <a:spcPct val="0"/>
              </a:spcBef>
            </a:pPr>
            <a:r>
              <a:rPr lang="en-GB" altLang="en-US" sz="1320" b="0" i="0" dirty="0">
                <a:solidFill>
                  <a:schemeClr val="tx1"/>
                </a:solidFill>
                <a:latin typeface="TradeGothic LT CondEighteen" panose="02000606020000020004" pitchFamily="2" charset="0"/>
              </a:rPr>
              <a:t>FACULTY OF ENGINEERING AND PHYSICAL SCIENCE</a:t>
            </a:r>
          </a:p>
        </p:txBody>
      </p:sp>
      <p:sp>
        <p:nvSpPr>
          <p:cNvPr id="43012" name="Rectangle 4"/>
          <p:cNvSpPr>
            <a:spLocks noGrp="1" noChangeArrowheads="1"/>
          </p:cNvSpPr>
          <p:nvPr>
            <p:ph type="subTitle" idx="1" hasCustomPrompt="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4"/>
            <a:ext cx="13769388" cy="1080344"/>
          </a:xfrm>
        </p:spPr>
        <p:txBody>
          <a:bodyPr/>
          <a:lstStyle>
            <a:lvl1pPr>
              <a:defRPr sz="4321">
                <a:solidFill>
                  <a:schemeClr val="tx1"/>
                </a:solidFill>
                <a:latin typeface="+mj-lt"/>
              </a:defRPr>
            </a:lvl1pPr>
          </a:lstStyle>
          <a:p>
            <a:r>
              <a:rPr lang="en-GB"/>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0"/>
            <a:ext cx="13769388"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4" y="6708383"/>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a:t>Date</a:t>
            </a:r>
          </a:p>
        </p:txBody>
      </p:sp>
    </p:spTree>
    <p:extLst>
      <p:ext uri="{BB962C8B-B14F-4D97-AF65-F5344CB8AC3E}">
        <p14:creationId xmlns:p14="http://schemas.microsoft.com/office/powerpoint/2010/main" val="29565527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859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4" y="1998738"/>
            <a:ext cx="13764308" cy="5496985"/>
          </a:xfrm>
          <a:prstGeom prst="rect">
            <a:avLst/>
          </a:prstGeom>
        </p:spPr>
        <p:txBody>
          <a:bodyPr/>
          <a:lstStyle>
            <a:lvl1pPr marL="0" indent="0">
              <a:spcBef>
                <a:spcPts val="2400"/>
              </a:spcBef>
              <a:spcAft>
                <a:spcPts val="144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989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38"/>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3" y="1998738"/>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891632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94" y="1842491"/>
            <a:ext cx="6765289" cy="767863"/>
          </a:xfrm>
          <a:prstGeom prst="rect">
            <a:avLst/>
          </a:prstGeom>
        </p:spPr>
        <p:txBody>
          <a:bodyPr anchor="b"/>
          <a:lstStyle>
            <a:lvl1pPr marL="0" indent="0" algn="ctr">
              <a:buNone/>
              <a:defRPr sz="3361" b="0" i="0">
                <a:solidFill>
                  <a:schemeClr val="tx1"/>
                </a:solidFill>
                <a:latin typeface="TradeGothic LT" panose="02000503020000020004" pitchFamily="2" charset="0"/>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5" name="Text Placeholder 4"/>
          <p:cNvSpPr>
            <a:spLocks noGrp="1"/>
          </p:cNvSpPr>
          <p:nvPr>
            <p:ph type="body" sz="quarter" idx="3"/>
          </p:nvPr>
        </p:nvSpPr>
        <p:spPr>
          <a:xfrm>
            <a:off x="7433657" y="1842491"/>
            <a:ext cx="6762267" cy="767863"/>
          </a:xfrm>
          <a:prstGeom prst="rect">
            <a:avLst/>
          </a:prstGeom>
        </p:spPr>
        <p:txBody>
          <a:bodyPr anchor="b"/>
          <a:lstStyle>
            <a:lvl1pPr marL="0" indent="0" algn="ctr">
              <a:buNone/>
              <a:defRPr lang="en-GB" sz="3361" b="0" i="0" dirty="0">
                <a:solidFill>
                  <a:schemeClr val="tx1"/>
                </a:solidFill>
                <a:latin typeface="TradeGothic LT" panose="02000503020000020004" pitchFamily="2" charset="0"/>
                <a:ea typeface="+mn-ea"/>
                <a:cs typeface="+mn-cs"/>
              </a:defRPr>
            </a:lvl1pPr>
            <a:lvl2pPr marL="411549" indent="0">
              <a:buNone/>
              <a:defRPr sz="1800" b="1"/>
            </a:lvl2pPr>
            <a:lvl3pPr marL="823097" indent="0">
              <a:buNone/>
              <a:defRPr sz="1620" b="1"/>
            </a:lvl3pPr>
            <a:lvl4pPr marL="1234646" indent="0">
              <a:buNone/>
              <a:defRPr sz="1440" b="1"/>
            </a:lvl4pPr>
            <a:lvl5pPr marL="1646194" indent="0">
              <a:buNone/>
              <a:defRPr sz="1440" b="1"/>
            </a:lvl5pPr>
            <a:lvl6pPr marL="2057743" indent="0">
              <a:buNone/>
              <a:defRPr sz="1440" b="1"/>
            </a:lvl6pPr>
            <a:lvl7pPr marL="2469291" indent="0">
              <a:buNone/>
              <a:defRPr sz="1440" b="1"/>
            </a:lvl7pPr>
            <a:lvl8pPr marL="2880840" indent="0">
              <a:buNone/>
              <a:defRPr sz="1440" b="1"/>
            </a:lvl8pPr>
            <a:lvl9pPr marL="3292389" indent="0">
              <a:buNone/>
              <a:defRPr sz="1440" b="1"/>
            </a:lvl9pPr>
          </a:lstStyle>
          <a:p>
            <a:pPr lvl="0"/>
            <a:r>
              <a:rPr lang="en-US"/>
              <a:t>Edit Master text styles</a:t>
            </a:r>
          </a:p>
        </p:txBody>
      </p:sp>
      <p:sp>
        <p:nvSpPr>
          <p:cNvPr id="7" name="Content Placeholder 2">
            <a:extLst>
              <a:ext uri="{FF2B5EF4-FFF2-40B4-BE49-F238E27FC236}">
                <a16:creationId xmlns:a16="http://schemas.microsoft.com/office/drawing/2014/main" id="{B685D2CC-8789-BE43-AE51-CBA01E48544C}"/>
              </a:ext>
            </a:extLst>
          </p:cNvPr>
          <p:cNvSpPr>
            <a:spLocks noGrp="1"/>
          </p:cNvSpPr>
          <p:nvPr>
            <p:ph sz="half" idx="10"/>
          </p:nvPr>
        </p:nvSpPr>
        <p:spPr>
          <a:xfrm>
            <a:off x="432094" y="2732773"/>
            <a:ext cx="6760211"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F7BBCCE-C1B4-EF4B-B04D-55CC1182248B}"/>
              </a:ext>
            </a:extLst>
          </p:cNvPr>
          <p:cNvSpPr>
            <a:spLocks noGrp="1"/>
          </p:cNvSpPr>
          <p:nvPr>
            <p:ph sz="half" idx="11"/>
          </p:nvPr>
        </p:nvSpPr>
        <p:spPr>
          <a:xfrm>
            <a:off x="7436193" y="2732773"/>
            <a:ext cx="6762267" cy="4762950"/>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6FBAA7C-E9F9-2B44-8C3B-D09537ABCB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1831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2" name="Text Box 10">
            <a:extLst>
              <a:ext uri="{FF2B5EF4-FFF2-40B4-BE49-F238E27FC236}">
                <a16:creationId xmlns:a16="http://schemas.microsoft.com/office/drawing/2014/main" id="{AA111AB0-BBC3-BD4A-9F14-83CAFF85F2D7}"/>
              </a:ext>
            </a:extLst>
          </p:cNvPr>
          <p:cNvSpPr txBox="1">
            <a:spLocks noChangeArrowheads="1"/>
          </p:cNvSpPr>
          <p:nvPr/>
        </p:nvSpPr>
        <p:spPr bwMode="ltGray">
          <a:xfrm>
            <a:off x="432094" y="636323"/>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GB" altLang="en-US" sz="1680" b="1" i="0">
                <a:solidFill>
                  <a:schemeClr val="bg1"/>
                </a:solidFill>
                <a:latin typeface="TradeGothic LT Bold" panose="02000503020000020004" pitchFamily="2" charset="77"/>
              </a:rPr>
              <a:t>School of Electronic and Electrical Engineering</a:t>
            </a:r>
          </a:p>
          <a:p>
            <a:pPr>
              <a:spcBef>
                <a:spcPct val="0"/>
              </a:spcBef>
            </a:pPr>
            <a:r>
              <a:rPr lang="en-GB" altLang="en-US" sz="1320" b="0" i="0">
                <a:solidFill>
                  <a:schemeClr val="bg1"/>
                </a:solidFill>
                <a:latin typeface="TradeGothic LT" panose="02000503020000020004" pitchFamily="2" charset="0"/>
              </a:rPr>
              <a:t>FACULTY OF ENGINEERING AND PHYSICAL SCIENCES</a:t>
            </a:r>
          </a:p>
        </p:txBody>
      </p:sp>
      <p:sp>
        <p:nvSpPr>
          <p:cNvPr id="5" name="Subtitle 4">
            <a:extLst>
              <a:ext uri="{FF2B5EF4-FFF2-40B4-BE49-F238E27FC236}">
                <a16:creationId xmlns:a16="http://schemas.microsoft.com/office/drawing/2014/main" id="{BC5D6C39-617F-4216-BE4D-92F279A23DFF}"/>
              </a:ext>
            </a:extLst>
          </p:cNvPr>
          <p:cNvSpPr>
            <a:spLocks noGrp="1" noChangeArrowheads="1"/>
          </p:cNvSpPr>
          <p:nvPr>
            <p:ph type="subTitle" idx="1"/>
          </p:nvPr>
        </p:nvSpPr>
        <p:spPr bwMode="ltGray">
          <a:xfrm>
            <a:off x="432094" y="3885969"/>
            <a:ext cx="13769388"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US"/>
              <a:t>Click to edit Master subtitle style</a:t>
            </a:r>
            <a:endParaRPr lang="en-GB"/>
          </a:p>
        </p:txBody>
      </p:sp>
      <p:sp>
        <p:nvSpPr>
          <p:cNvPr id="6" name="Title 3">
            <a:extLst>
              <a:ext uri="{FF2B5EF4-FFF2-40B4-BE49-F238E27FC236}">
                <a16:creationId xmlns:a16="http://schemas.microsoft.com/office/drawing/2014/main" id="{824D9A32-970C-4C6C-9C73-5E62D1C43061}"/>
              </a:ext>
            </a:extLst>
          </p:cNvPr>
          <p:cNvSpPr>
            <a:spLocks noGrp="1"/>
          </p:cNvSpPr>
          <p:nvPr>
            <p:ph type="title"/>
          </p:nvPr>
        </p:nvSpPr>
        <p:spPr>
          <a:xfrm>
            <a:off x="432094" y="2681984"/>
            <a:ext cx="13769388" cy="1080344"/>
          </a:xfrm>
        </p:spPr>
        <p:txBody>
          <a:bodyPr/>
          <a:lstStyle>
            <a:lvl1pPr>
              <a:defRPr lang="en-GB" sz="4321" b="1" i="0" kern="0" dirty="0">
                <a:solidFill>
                  <a:schemeClr val="tx1"/>
                </a:solidFill>
                <a:latin typeface="+mj-lt"/>
                <a:ea typeface="+mj-ea"/>
                <a:cs typeface="+mj-cs"/>
              </a:defRPr>
            </a:lvl1pPr>
          </a:lstStyle>
          <a:p>
            <a:r>
              <a:rPr lang="en-US"/>
              <a:t>Click to edit Master title style</a:t>
            </a:r>
            <a:endParaRPr lang="en-GB"/>
          </a:p>
        </p:txBody>
      </p:sp>
    </p:spTree>
    <p:extLst>
      <p:ext uri="{BB962C8B-B14F-4D97-AF65-F5344CB8AC3E}">
        <p14:creationId xmlns:p14="http://schemas.microsoft.com/office/powerpoint/2010/main" val="1748347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A664235-1B01-5149-BF72-54BFA7596AC4}"/>
              </a:ext>
            </a:extLst>
          </p:cNvPr>
          <p:cNvSpPr>
            <a:spLocks noGrp="1"/>
          </p:cNvSpPr>
          <p:nvPr>
            <p:ph type="body" idx="1" hasCustomPrompt="1"/>
          </p:nvPr>
        </p:nvSpPr>
        <p:spPr>
          <a:xfrm>
            <a:off x="1155951" y="2646348"/>
            <a:ext cx="12438539" cy="3457050"/>
          </a:xfrm>
          <a:prstGeom prst="rect">
            <a:avLst/>
          </a:prstGeom>
        </p:spPr>
        <p:txBody>
          <a:bodyPr anchor="ctr" anchorCtr="0"/>
          <a:lstStyle>
            <a:lvl1pPr marL="0" indent="0" algn="ctr">
              <a:buNone/>
              <a:defRPr sz="3841" b="0" i="0">
                <a:latin typeface="TradeGothic LT" panose="02000503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quote</a:t>
            </a:r>
          </a:p>
        </p:txBody>
      </p:sp>
      <p:sp>
        <p:nvSpPr>
          <p:cNvPr id="11" name="Text Placeholder 2">
            <a:extLst>
              <a:ext uri="{FF2B5EF4-FFF2-40B4-BE49-F238E27FC236}">
                <a16:creationId xmlns:a16="http://schemas.microsoft.com/office/drawing/2014/main" id="{80456AE4-B34F-BA41-B00F-CD7D05152756}"/>
              </a:ext>
            </a:extLst>
          </p:cNvPr>
          <p:cNvSpPr>
            <a:spLocks noGrp="1"/>
          </p:cNvSpPr>
          <p:nvPr>
            <p:ph type="body" idx="10" hasCustomPrompt="1"/>
          </p:nvPr>
        </p:nvSpPr>
        <p:spPr>
          <a:xfrm>
            <a:off x="1155951" y="6326325"/>
            <a:ext cx="12438539" cy="633714"/>
          </a:xfrm>
          <a:prstGeom prst="rect">
            <a:avLst/>
          </a:prstGeom>
        </p:spPr>
        <p:txBody>
          <a:bodyPr anchor="ctr" anchorCtr="0"/>
          <a:lstStyle>
            <a:lvl1pPr marL="0" indent="0" algn="ctr">
              <a:buNone/>
              <a:defRPr sz="2880" b="1" i="0" cap="all" baseline="0">
                <a:latin typeface="TradeGothic LT CondEighteen" panose="02000606020000020004" pitchFamily="2" charset="0"/>
              </a:defRPr>
            </a:lvl1pPr>
            <a:lvl2pPr marL="411549" indent="0">
              <a:buNone/>
              <a:defRPr sz="1620"/>
            </a:lvl2pPr>
            <a:lvl3pPr marL="823097" indent="0">
              <a:buNone/>
              <a:defRPr sz="1440"/>
            </a:lvl3pPr>
            <a:lvl4pPr marL="1234646" indent="0">
              <a:buNone/>
              <a:defRPr sz="1260"/>
            </a:lvl4pPr>
            <a:lvl5pPr marL="1646194" indent="0">
              <a:buNone/>
              <a:defRPr sz="1260"/>
            </a:lvl5pPr>
            <a:lvl6pPr marL="2057743" indent="0">
              <a:buNone/>
              <a:defRPr sz="1260"/>
            </a:lvl6pPr>
            <a:lvl7pPr marL="2469291" indent="0">
              <a:buNone/>
              <a:defRPr sz="1260"/>
            </a:lvl7pPr>
            <a:lvl8pPr marL="2880840" indent="0">
              <a:buNone/>
              <a:defRPr sz="1260"/>
            </a:lvl8pPr>
            <a:lvl9pPr marL="3292389" indent="0">
              <a:buNone/>
              <a:defRPr sz="1260"/>
            </a:lvl9pPr>
          </a:lstStyle>
          <a:p>
            <a:pPr lvl="0"/>
            <a:r>
              <a:rPr lang="en-GB"/>
              <a:t>CLICK TO ADD A source</a:t>
            </a:r>
          </a:p>
        </p:txBody>
      </p:sp>
      <p:sp>
        <p:nvSpPr>
          <p:cNvPr id="2" name="Title 1">
            <a:extLst>
              <a:ext uri="{FF2B5EF4-FFF2-40B4-BE49-F238E27FC236}">
                <a16:creationId xmlns:a16="http://schemas.microsoft.com/office/drawing/2014/main" id="{D0B2AD4C-4960-F648-BE22-24C65FEF6AB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69068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2754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143813956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7A043B-2C43-034D-9125-5023A6F4664B}"/>
              </a:ext>
            </a:extLst>
          </p:cNvPr>
          <p:cNvSpPr>
            <a:spLocks noGrp="1"/>
          </p:cNvSpPr>
          <p:nvPr>
            <p:ph type="title"/>
          </p:nvPr>
        </p:nvSpPr>
        <p:spPr/>
        <p:txBody>
          <a:bodyPr/>
          <a:lstStyle>
            <a:lvl1pPr>
              <a:defRPr>
                <a:solidFill>
                  <a:srgbClr val="2A5A6C"/>
                </a:solidFill>
              </a:defRPr>
            </a:lvl1pPr>
          </a:lstStyle>
          <a:p>
            <a:r>
              <a:rPr lang="en-US"/>
              <a:t>Click to edit Master title style</a:t>
            </a:r>
            <a:endParaRPr lang="en-GB"/>
          </a:p>
        </p:txBody>
      </p:sp>
      <p:sp>
        <p:nvSpPr>
          <p:cNvPr id="4" name="Rectangle 16">
            <a:extLst>
              <a:ext uri="{FF2B5EF4-FFF2-40B4-BE49-F238E27FC236}">
                <a16:creationId xmlns:a16="http://schemas.microsoft.com/office/drawing/2014/main" id="{24CDCDFD-D8D5-4037-86B8-CA3F0D126BD1}"/>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sp>
        <p:nvSpPr>
          <p:cNvPr id="5" name="Line 9">
            <a:extLst>
              <a:ext uri="{FF2B5EF4-FFF2-40B4-BE49-F238E27FC236}">
                <a16:creationId xmlns:a16="http://schemas.microsoft.com/office/drawing/2014/main" id="{06F841EF-4F61-407B-9CB4-88B65718952F}"/>
              </a:ext>
            </a:extLst>
          </p:cNvPr>
          <p:cNvSpPr>
            <a:spLocks noChangeShapeType="1"/>
          </p:cNvSpPr>
          <p:nvPr/>
        </p:nvSpPr>
        <p:spPr bwMode="white">
          <a:xfrm>
            <a:off x="432094" y="1728333"/>
            <a:ext cx="13769388"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pic>
        <p:nvPicPr>
          <p:cNvPr id="6" name="Picture 5">
            <a:extLst>
              <a:ext uri="{FF2B5EF4-FFF2-40B4-BE49-F238E27FC236}">
                <a16:creationId xmlns:a16="http://schemas.microsoft.com/office/drawing/2014/main" id="{D02F93A8-66B5-47F4-983F-27B09C4112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6937" y="751774"/>
            <a:ext cx="2683595" cy="779642"/>
          </a:xfrm>
          <a:prstGeom prst="rect">
            <a:avLst/>
          </a:prstGeom>
        </p:spPr>
      </p:pic>
    </p:spTree>
    <p:extLst>
      <p:ext uri="{BB962C8B-B14F-4D97-AF65-F5344CB8AC3E}">
        <p14:creationId xmlns:p14="http://schemas.microsoft.com/office/powerpoint/2010/main" val="2067053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
        <p:nvSpPr>
          <p:cNvPr id="3" name="Rectangle 4">
            <a:extLst>
              <a:ext uri="{FF2B5EF4-FFF2-40B4-BE49-F238E27FC236}">
                <a16:creationId xmlns:a16="http://schemas.microsoft.com/office/drawing/2014/main" id="{9E914FC8-EEA1-41CD-A080-D1D18A3FD2D2}"/>
              </a:ext>
            </a:extLst>
          </p:cNvPr>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en-US" altLang="en-US"/>
              <a:t>Click to edit Master title style</a:t>
            </a:r>
            <a:endParaRPr lang="en-GB" altLang="en-US"/>
          </a:p>
        </p:txBody>
      </p:sp>
      <p:pic>
        <p:nvPicPr>
          <p:cNvPr id="4" name="Picture 3">
            <a:extLst>
              <a:ext uri="{FF2B5EF4-FFF2-40B4-BE49-F238E27FC236}">
                <a16:creationId xmlns:a16="http://schemas.microsoft.com/office/drawing/2014/main" id="{068B7075-9E24-415E-A53A-4FB02F066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
        <p:nvSpPr>
          <p:cNvPr id="5" name="Line 9">
            <a:extLst>
              <a:ext uri="{FF2B5EF4-FFF2-40B4-BE49-F238E27FC236}">
                <a16:creationId xmlns:a16="http://schemas.microsoft.com/office/drawing/2014/main" id="{F652CC83-440E-400A-92A0-ACD0560ED99F}"/>
              </a:ext>
            </a:extLst>
          </p:cNvPr>
          <p:cNvSpPr>
            <a:spLocks noChangeShapeType="1"/>
          </p:cNvSpPr>
          <p:nvPr/>
        </p:nvSpPr>
        <p:spPr bwMode="white">
          <a:xfrm>
            <a:off x="432094" y="1728333"/>
            <a:ext cx="137693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Tree>
    <p:extLst>
      <p:ext uri="{BB962C8B-B14F-4D97-AF65-F5344CB8AC3E}">
        <p14:creationId xmlns:p14="http://schemas.microsoft.com/office/powerpoint/2010/main" val="272587853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rast Light">
    <p:spTree>
      <p:nvGrpSpPr>
        <p:cNvPr id="1" name=""/>
        <p:cNvGrpSpPr/>
        <p:nvPr/>
      </p:nvGrpSpPr>
      <p:grpSpPr>
        <a:xfrm>
          <a:off x="0" y="0"/>
          <a:ext cx="0" cy="0"/>
          <a:chOff x="0" y="0"/>
          <a:chExt cx="0" cy="0"/>
        </a:xfrm>
      </p:grpSpPr>
      <p:sp>
        <p:nvSpPr>
          <p:cNvPr id="7" name="Rectangle 16">
            <a:extLst>
              <a:ext uri="{FF2B5EF4-FFF2-40B4-BE49-F238E27FC236}">
                <a16:creationId xmlns:a16="http://schemas.microsoft.com/office/drawing/2014/main" id="{731343B5-64D6-2D49-B7E6-2CB5C2CD0D02}"/>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pic>
        <p:nvPicPr>
          <p:cNvPr id="9" name="Picture 8">
            <a:extLst>
              <a:ext uri="{FF2B5EF4-FFF2-40B4-BE49-F238E27FC236}">
                <a16:creationId xmlns:a16="http://schemas.microsoft.com/office/drawing/2014/main" id="{F7AAC0FC-9050-2D47-933F-7C1511CA8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191928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p:nvSpPr>
        <p:spPr bwMode="ltGray">
          <a:xfrm>
            <a:off x="569723" y="312483"/>
            <a:ext cx="10809409"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spcBef>
                <a:spcPct val="0"/>
              </a:spcBef>
            </a:pPr>
            <a:r>
              <a:rPr lang="en-GB" altLang="en-US" sz="2800">
                <a:solidFill>
                  <a:schemeClr val="tx2"/>
                </a:solidFill>
              </a:rPr>
              <a:t>Click to edit Master title style</a:t>
            </a:r>
          </a:p>
        </p:txBody>
      </p:sp>
      <p:sp>
        <p:nvSpPr>
          <p:cNvPr id="2" name="Title 1"/>
          <p:cNvSpPr>
            <a:spLocks noGrp="1"/>
          </p:cNvSpPr>
          <p:nvPr>
            <p:ph type="title"/>
          </p:nvPr>
        </p:nvSpPr>
        <p:spPr>
          <a:xfrm>
            <a:off x="1155952" y="5289307"/>
            <a:ext cx="12438539" cy="1634805"/>
          </a:xfrm>
        </p:spPr>
        <p:txBody>
          <a:bodyPr anchor="t"/>
          <a:lstStyle>
            <a:lvl1pPr algn="l">
              <a:defRPr sz="4000" b="1" cap="all">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155952" y="3488729"/>
            <a:ext cx="12438539" cy="1800572"/>
          </a:xfrm>
        </p:spPr>
        <p:txBody>
          <a:bodyPr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en-US"/>
              <a:t>Click to edit Master text styles</a:t>
            </a:r>
          </a:p>
        </p:txBody>
      </p:sp>
    </p:spTree>
    <p:extLst>
      <p:ext uri="{BB962C8B-B14F-4D97-AF65-F5344CB8AC3E}">
        <p14:creationId xmlns:p14="http://schemas.microsoft.com/office/powerpoint/2010/main" val="177140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rast Dark">
    <p:bg>
      <p:bgRef idx="1001">
        <a:schemeClr val="bg1"/>
      </p:bgRef>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D7F75BA3-B920-0440-AD88-C3393E8B9F7F}"/>
              </a:ext>
            </a:extLst>
          </p:cNvPr>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tx1"/>
                </a:solidFill>
                <a:latin typeface="TradeGothic LT Bold" panose="02000503020000020004" pitchFamily="2" charset="77"/>
              </a:rPr>
              <a:pPr algn="r" eaLnBrk="1" hangingPunct="1">
                <a:defRPr/>
              </a:pPr>
              <a:t>‹#›</a:t>
            </a:fld>
            <a:endParaRPr lang="en-GB" altLang="en-US" sz="1260" b="1" i="0">
              <a:solidFill>
                <a:schemeClr val="tx1"/>
              </a:solidFill>
              <a:latin typeface="TradeGothic LT Bold" panose="02000503020000020004" pitchFamily="2" charset="77"/>
            </a:endParaRPr>
          </a:p>
        </p:txBody>
      </p:sp>
    </p:spTree>
    <p:extLst>
      <p:ext uri="{BB962C8B-B14F-4D97-AF65-F5344CB8AC3E}">
        <p14:creationId xmlns:p14="http://schemas.microsoft.com/office/powerpoint/2010/main" val="399814775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A8FD093-1B76-4CC6-BCD5-BFD33CDD8756}"/>
              </a:ext>
            </a:extLst>
          </p:cNvPr>
          <p:cNvSpPr>
            <a:spLocks noGrp="1" noChangeArrowheads="1"/>
          </p:cNvSpPr>
          <p:nvPr>
            <p:ph type="dt" idx="10"/>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334FDADE-5F72-44DC-B821-9B8B7560A7DC}"/>
              </a:ext>
            </a:extLst>
          </p:cNvPr>
          <p:cNvSpPr>
            <a:spLocks noGrp="1" noChangeArrowheads="1"/>
          </p:cNvSpPr>
          <p:nvPr>
            <p:ph type="ftr" idx="11"/>
          </p:nvPr>
        </p:nvSpPr>
        <p:spPr>
          <a:ln/>
        </p:spPr>
        <p:txBody>
          <a:bodyPr/>
          <a:lstStyle>
            <a:lvl1pPr>
              <a:defRPr/>
            </a:lvl1pPr>
          </a:lstStyle>
          <a:p>
            <a:pPr>
              <a:defRPr/>
            </a:pPr>
            <a:endParaRPr lang="en-GB"/>
          </a:p>
        </p:txBody>
      </p:sp>
      <p:sp>
        <p:nvSpPr>
          <p:cNvPr id="6" name="Rectangle 7">
            <a:extLst>
              <a:ext uri="{FF2B5EF4-FFF2-40B4-BE49-F238E27FC236}">
                <a16:creationId xmlns:a16="http://schemas.microsoft.com/office/drawing/2014/main" id="{05DDB69E-5D85-4E1D-8FB4-1CEDE55034F6}"/>
              </a:ext>
            </a:extLst>
          </p:cNvPr>
          <p:cNvSpPr>
            <a:spLocks noGrp="1" noChangeArrowheads="1"/>
          </p:cNvSpPr>
          <p:nvPr>
            <p:ph type="sldNum" idx="12"/>
          </p:nvPr>
        </p:nvSpPr>
        <p:spPr>
          <a:ln/>
        </p:spPr>
        <p:txBody>
          <a:bodyPr/>
          <a:lstStyle>
            <a:lvl1pPr>
              <a:defRPr/>
            </a:lvl1pPr>
          </a:lstStyle>
          <a:p>
            <a:fld id="{CE84E341-6098-46F7-9A64-379CF545AEC0}" type="slidenum">
              <a:rPr lang="en-GB" altLang="en-US"/>
              <a:pPr/>
              <a:t>‹#›</a:t>
            </a:fld>
            <a:endParaRPr lang="en-GB" altLang="en-US"/>
          </a:p>
        </p:txBody>
      </p:sp>
    </p:spTree>
    <p:extLst>
      <p:ext uri="{BB962C8B-B14F-4D97-AF65-F5344CB8AC3E}">
        <p14:creationId xmlns:p14="http://schemas.microsoft.com/office/powerpoint/2010/main" val="260213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9087" y="1998739"/>
            <a:ext cx="6623219"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6195" y="1998739"/>
            <a:ext cx="6623216" cy="549698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0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1680" y="1842492"/>
            <a:ext cx="6465703"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31680" y="2610354"/>
            <a:ext cx="6465703"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3657" y="1842492"/>
            <a:ext cx="6468244" cy="767864"/>
          </a:xfrm>
        </p:spPr>
        <p:txBody>
          <a:bodyPr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33657" y="2610354"/>
            <a:ext cx="6468244" cy="4742461"/>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title"/>
          </p:nvPr>
        </p:nvSpPr>
        <p:spPr bwMode="ltGray">
          <a:xfrm>
            <a:off x="569084" y="312841"/>
            <a:ext cx="9532214" cy="107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en-US"/>
              <a:t>Click to edit Master title style</a:t>
            </a:r>
            <a:endParaRPr lang="en-GB" altLang="en-US"/>
          </a:p>
        </p:txBody>
      </p:sp>
    </p:spTree>
    <p:extLst>
      <p:ext uri="{BB962C8B-B14F-4D97-AF65-F5344CB8AC3E}">
        <p14:creationId xmlns:p14="http://schemas.microsoft.com/office/powerpoint/2010/main" val="34830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419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6" name="Text Box 10"/>
          <p:cNvSpPr txBox="1">
            <a:spLocks noChangeArrowheads="1"/>
          </p:cNvSpPr>
          <p:nvPr/>
        </p:nvSpPr>
        <p:spPr bwMode="ltGray">
          <a:xfrm>
            <a:off x="432094" y="636325"/>
            <a:ext cx="7586743" cy="88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spcBef>
                <a:spcPct val="0"/>
              </a:spcBef>
            </a:pPr>
            <a:r>
              <a:rPr lang="en-US" altLang="en-US" sz="1680" b="1" i="0">
                <a:solidFill>
                  <a:schemeClr val="tx1"/>
                </a:solidFill>
                <a:latin typeface="TradeGothic LT Bold" panose="02000806050000020004" pitchFamily="2" charset="0"/>
              </a:rPr>
              <a:t>School of Electronic and Electrical Engineering</a:t>
            </a:r>
          </a:p>
          <a:p>
            <a:pPr>
              <a:spcBef>
                <a:spcPct val="0"/>
              </a:spcBef>
            </a:pPr>
            <a:r>
              <a:rPr lang="en-GB" altLang="en-US" sz="1320" b="0" i="0">
                <a:solidFill>
                  <a:schemeClr val="tx1"/>
                </a:solidFill>
                <a:latin typeface="TradeGothic LT CondEighteen" panose="02000606020000020004" pitchFamily="2" charset="0"/>
              </a:rPr>
              <a:t>FACULTY OF ENGINEERING</a:t>
            </a:r>
            <a:r>
              <a:rPr lang="en-GB" altLang="en-US" sz="1320" b="0" i="0" baseline="0">
                <a:solidFill>
                  <a:schemeClr val="tx1"/>
                </a:solidFill>
                <a:latin typeface="TradeGothic LT CondEighteen" panose="02000606020000020004" pitchFamily="2" charset="0"/>
              </a:rPr>
              <a:t> AND </a:t>
            </a:r>
            <a:r>
              <a:rPr lang="en-GB" altLang="en-US" sz="1320" b="0" i="0">
                <a:solidFill>
                  <a:schemeClr val="tx1"/>
                </a:solidFill>
                <a:latin typeface="TradeGothic LT CondEighteen" panose="02000606020000020004" pitchFamily="2" charset="0"/>
              </a:rPr>
              <a:t>PHYSICAL SCIENCES</a:t>
            </a:r>
          </a:p>
        </p:txBody>
      </p:sp>
      <p:sp>
        <p:nvSpPr>
          <p:cNvPr id="43012" name="Rectangle 4"/>
          <p:cNvSpPr>
            <a:spLocks noGrp="1" noChangeArrowheads="1"/>
          </p:cNvSpPr>
          <p:nvPr>
            <p:ph type="subTitle" idx="1" hasCustomPrompt="1"/>
          </p:nvPr>
        </p:nvSpPr>
        <p:spPr bwMode="ltGray">
          <a:xfrm>
            <a:off x="432094" y="3885971"/>
            <a:ext cx="13769387" cy="1445591"/>
          </a:xfrm>
          <a:prstGeom prst="rect">
            <a:avLst/>
          </a:prstGeom>
        </p:spPr>
        <p:txBody>
          <a:bodyPr lIns="0" tIns="0" rIns="0" bIns="0"/>
          <a:lstStyle>
            <a:lvl1pPr marL="0" indent="0">
              <a:buNone/>
              <a:defRPr lang="en-GB" sz="2880" b="0" i="0" kern="0" dirty="0">
                <a:solidFill>
                  <a:schemeClr val="tx1"/>
                </a:solidFill>
                <a:latin typeface="+mj-lt"/>
                <a:ea typeface="+mj-ea"/>
                <a:cs typeface="+mj-cs"/>
              </a:defRPr>
            </a:lvl1pPr>
          </a:lstStyle>
          <a:p>
            <a:r>
              <a:rPr lang="en-GB"/>
              <a:t>Subtitle</a:t>
            </a:r>
          </a:p>
        </p:txBody>
      </p:sp>
      <p:sp>
        <p:nvSpPr>
          <p:cNvPr id="13" name="Line 9">
            <a:extLst>
              <a:ext uri="{FF2B5EF4-FFF2-40B4-BE49-F238E27FC236}">
                <a16:creationId xmlns:a16="http://schemas.microsoft.com/office/drawing/2014/main" id="{6DCECDAA-B31A-3F4B-BAB2-5F43375466F7}"/>
              </a:ext>
            </a:extLst>
          </p:cNvPr>
          <p:cNvSpPr>
            <a:spLocks noChangeShapeType="1"/>
          </p:cNvSpPr>
          <p:nvPr/>
        </p:nvSpPr>
        <p:spPr bwMode="white">
          <a:xfrm>
            <a:off x="432094" y="1728333"/>
            <a:ext cx="1376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20" b="0" i="0">
              <a:latin typeface="TradeGothic LT" panose="02000503020000020004" pitchFamily="2" charset="77"/>
            </a:endParaRPr>
          </a:p>
        </p:txBody>
      </p:sp>
      <p:sp>
        <p:nvSpPr>
          <p:cNvPr id="4" name="Title 3">
            <a:extLst>
              <a:ext uri="{FF2B5EF4-FFF2-40B4-BE49-F238E27FC236}">
                <a16:creationId xmlns:a16="http://schemas.microsoft.com/office/drawing/2014/main" id="{4E6B8311-CD6E-A64C-8453-20232A2D86B0}"/>
              </a:ext>
            </a:extLst>
          </p:cNvPr>
          <p:cNvSpPr>
            <a:spLocks noGrp="1"/>
          </p:cNvSpPr>
          <p:nvPr>
            <p:ph type="title" hasCustomPrompt="1"/>
          </p:nvPr>
        </p:nvSpPr>
        <p:spPr>
          <a:xfrm>
            <a:off x="432094" y="2681985"/>
            <a:ext cx="13769387" cy="1080344"/>
          </a:xfrm>
        </p:spPr>
        <p:txBody>
          <a:bodyPr/>
          <a:lstStyle>
            <a:lvl1pPr>
              <a:defRPr sz="4321">
                <a:solidFill>
                  <a:schemeClr val="tx1"/>
                </a:solidFill>
                <a:latin typeface="+mj-lt"/>
              </a:defRPr>
            </a:lvl1pPr>
          </a:lstStyle>
          <a:p>
            <a:r>
              <a:rPr lang="en-GB"/>
              <a:t>Title</a:t>
            </a:r>
          </a:p>
        </p:txBody>
      </p:sp>
      <p:sp>
        <p:nvSpPr>
          <p:cNvPr id="7" name="Text Placeholder 6">
            <a:extLst>
              <a:ext uri="{FF2B5EF4-FFF2-40B4-BE49-F238E27FC236}">
                <a16:creationId xmlns:a16="http://schemas.microsoft.com/office/drawing/2014/main" id="{45DCF817-C4AF-234A-9A06-C2535918C652}"/>
              </a:ext>
            </a:extLst>
          </p:cNvPr>
          <p:cNvSpPr>
            <a:spLocks noGrp="1"/>
          </p:cNvSpPr>
          <p:nvPr>
            <p:ph type="body" sz="quarter" idx="13" hasCustomPrompt="1"/>
          </p:nvPr>
        </p:nvSpPr>
        <p:spPr>
          <a:xfrm>
            <a:off x="432094" y="5467821"/>
            <a:ext cx="13769387" cy="1116922"/>
          </a:xfrm>
          <a:prstGeom prst="rect">
            <a:avLst/>
          </a:prstGeom>
        </p:spPr>
        <p:txBody>
          <a:bodyPr lIns="0" tIns="0" rIns="0" bIns="0" anchor="b" anchorCtr="0"/>
          <a:lstStyle>
            <a:lvl1pPr marL="0" indent="0">
              <a:buNone/>
              <a:defRPr lang="en-GB" b="1" i="0" dirty="0" smtClean="0">
                <a:solidFill>
                  <a:schemeClr val="tx1"/>
                </a:solidFill>
                <a:latin typeface="+mj-lt"/>
              </a:defRPr>
            </a:lvl1pPr>
          </a:lstStyle>
          <a:p>
            <a:pPr lvl="0"/>
            <a:r>
              <a:rPr lang="en-GB"/>
              <a:t>Authors and Institutes</a:t>
            </a:r>
          </a:p>
        </p:txBody>
      </p:sp>
      <p:sp>
        <p:nvSpPr>
          <p:cNvPr id="18" name="Text Placeholder 6">
            <a:extLst>
              <a:ext uri="{FF2B5EF4-FFF2-40B4-BE49-F238E27FC236}">
                <a16:creationId xmlns:a16="http://schemas.microsoft.com/office/drawing/2014/main" id="{7199CDCA-298A-4546-AB14-7859D89F9EEF}"/>
              </a:ext>
            </a:extLst>
          </p:cNvPr>
          <p:cNvSpPr>
            <a:spLocks noGrp="1"/>
          </p:cNvSpPr>
          <p:nvPr>
            <p:ph type="body" sz="quarter" idx="14" hasCustomPrompt="1"/>
          </p:nvPr>
        </p:nvSpPr>
        <p:spPr>
          <a:xfrm>
            <a:off x="432095" y="6708384"/>
            <a:ext cx="7779326" cy="462726"/>
          </a:xfrm>
          <a:prstGeom prst="rect">
            <a:avLst/>
          </a:prstGeom>
        </p:spPr>
        <p:txBody>
          <a:bodyPr lIns="0" tIns="0" rIns="0" bIns="0"/>
          <a:lstStyle>
            <a:lvl1pPr marL="0" indent="0">
              <a:buNone/>
              <a:defRPr lang="en-GB" b="0" i="0" dirty="0" smtClean="0">
                <a:solidFill>
                  <a:schemeClr val="tx1"/>
                </a:solidFill>
                <a:latin typeface="+mj-lt"/>
              </a:defRPr>
            </a:lvl1pPr>
          </a:lstStyle>
          <a:p>
            <a:pPr lvl="0"/>
            <a:r>
              <a:rPr lang="en-GB"/>
              <a:t>Date</a:t>
            </a:r>
          </a:p>
        </p:txBody>
      </p:sp>
      <p:pic>
        <p:nvPicPr>
          <p:cNvPr id="9" name="Picture 8">
            <a:extLst>
              <a:ext uri="{FF2B5EF4-FFF2-40B4-BE49-F238E27FC236}">
                <a16:creationId xmlns:a16="http://schemas.microsoft.com/office/drawing/2014/main" id="{A997CB4D-BD72-5944-A4B8-59100FCA4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178990136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1B3680A-5EEE-4355-B0CA-36202FDB3E4B}"/>
              </a:ext>
            </a:extLst>
          </p:cNvPr>
          <p:cNvSpPr>
            <a:spLocks noGrp="1"/>
          </p:cNvSpPr>
          <p:nvPr>
            <p:ph sz="half" idx="10"/>
          </p:nvPr>
        </p:nvSpPr>
        <p:spPr>
          <a:xfrm>
            <a:off x="432095" y="1998740"/>
            <a:ext cx="13764308" cy="5496985"/>
          </a:xfrm>
          <a:prstGeom prst="rect">
            <a:avLst/>
          </a:prstGeom>
        </p:spPr>
        <p:txBody>
          <a:bodyPr/>
          <a:lstStyle>
            <a:lvl1pPr marL="0" indent="0">
              <a:spcBef>
                <a:spcPts val="0"/>
              </a:spcBef>
              <a:spcAft>
                <a:spcPts val="1200"/>
              </a:spcAft>
              <a:buNone/>
              <a:defRPr sz="2640" b="1" i="0">
                <a:solidFill>
                  <a:schemeClr val="tx1"/>
                </a:solidFill>
                <a:latin typeface="TradeGothic LT CondEighteen" panose="02000606020000020004" pitchFamily="2" charset="0"/>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4285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E709B4-5E4D-DA4F-B332-7961A362272D}"/>
              </a:ext>
            </a:extLst>
          </p:cNvPr>
          <p:cNvSpPr>
            <a:spLocks noGrp="1"/>
          </p:cNvSpPr>
          <p:nvPr>
            <p:ph sz="half" idx="10"/>
          </p:nvPr>
        </p:nvSpPr>
        <p:spPr>
          <a:xfrm>
            <a:off x="432094" y="1998740"/>
            <a:ext cx="6760211"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765F8334-ED18-E44B-AC30-68AA956CAAC1}"/>
              </a:ext>
            </a:extLst>
          </p:cNvPr>
          <p:cNvSpPr>
            <a:spLocks noGrp="1"/>
          </p:cNvSpPr>
          <p:nvPr>
            <p:ph sz="half" idx="1"/>
          </p:nvPr>
        </p:nvSpPr>
        <p:spPr>
          <a:xfrm>
            <a:off x="7436192" y="1998740"/>
            <a:ext cx="6762267" cy="5496985"/>
          </a:xfrm>
          <a:prstGeom prst="rect">
            <a:avLst/>
          </a:prstGeom>
        </p:spPr>
        <p:txBody>
          <a:bodyPr/>
          <a:lstStyle>
            <a:lvl1pPr marL="0" indent="0">
              <a:spcBef>
                <a:spcPts val="2400"/>
              </a:spcBef>
              <a:spcAft>
                <a:spcPts val="1440"/>
              </a:spcAft>
              <a:buNone/>
              <a:defRPr lang="en-GB" sz="2640" b="1" i="0" dirty="0">
                <a:solidFill>
                  <a:schemeClr val="tx1"/>
                </a:solidFill>
                <a:latin typeface="TradeGothic LT CondEighteen" panose="02000606020000020004" pitchFamily="2" charset="0"/>
                <a:ea typeface="+mn-ea"/>
                <a:cs typeface="+mn-cs"/>
              </a:defRPr>
            </a:lvl1pPr>
            <a:lvl2pPr>
              <a:defRPr sz="2160" b="0" i="0">
                <a:solidFill>
                  <a:schemeClr val="tx1"/>
                </a:solidFill>
                <a:latin typeface="TradeGothic LT" panose="02000503020000020004" pitchFamily="2" charset="77"/>
              </a:defRPr>
            </a:lvl2pPr>
            <a:lvl3pPr>
              <a:spcAft>
                <a:spcPts val="480"/>
              </a:spcAft>
              <a:defRPr sz="2160" b="0" i="0">
                <a:solidFill>
                  <a:schemeClr val="tx1"/>
                </a:solidFill>
                <a:latin typeface="TradeGothic LT" panose="02000503020000020004" pitchFamily="2" charset="77"/>
              </a:defRPr>
            </a:lvl3pPr>
            <a:lvl4pPr>
              <a:spcAft>
                <a:spcPts val="480"/>
              </a:spcAft>
              <a:defRPr sz="2160" b="0" i="0">
                <a:solidFill>
                  <a:schemeClr val="tx1"/>
                </a:solidFill>
                <a:latin typeface="TradeGothic LT" panose="02000503020000020004" pitchFamily="2" charset="77"/>
              </a:defRPr>
            </a:lvl4pPr>
            <a:lvl5pPr>
              <a:spcAft>
                <a:spcPts val="480"/>
              </a:spcAft>
              <a:defRPr sz="2160" b="0" i="0">
                <a:solidFill>
                  <a:schemeClr val="tx1"/>
                </a:solidFill>
                <a:latin typeface="TradeGothic LT" panose="02000503020000020004" pitchFamily="2" charset="77"/>
              </a:defRPr>
            </a:lvl5pPr>
            <a:lvl6pPr>
              <a:defRPr sz="2160"/>
            </a:lvl6pPr>
            <a:lvl7pPr>
              <a:defRPr sz="1620"/>
            </a:lvl7pPr>
            <a:lvl8pPr>
              <a:defRPr sz="1620"/>
            </a:lvl8pPr>
            <a:lvl9pPr>
              <a:defRPr sz="16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AD87A2A-08F8-8D4D-A696-F7E89588C632}"/>
              </a:ext>
            </a:extLst>
          </p:cNvPr>
          <p:cNvSpPr>
            <a:spLocks noGrp="1" noChangeArrowheads="1"/>
          </p:cNvSpPr>
          <p:nvPr>
            <p:ph type="title"/>
          </p:nvPr>
        </p:nvSpPr>
        <p:spPr bwMode="ltGray">
          <a:xfrm>
            <a:off x="432094"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Tree>
    <p:extLst>
      <p:ext uri="{BB962C8B-B14F-4D97-AF65-F5344CB8AC3E}">
        <p14:creationId xmlns:p14="http://schemas.microsoft.com/office/powerpoint/2010/main" val="292419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2.emf"/><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121946" y="91459"/>
            <a:ext cx="14389683" cy="1510957"/>
          </a:xfrm>
          <a:prstGeom prst="rect">
            <a:avLst/>
          </a:prstGeom>
          <a:solidFill>
            <a:srgbClr val="005F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lstStyle>
            <a:lvl1pPr>
              <a:spcBef>
                <a:spcPct val="20000"/>
              </a:spcBef>
              <a:defRPr sz="2000">
                <a:solidFill>
                  <a:schemeClr val="tx1"/>
                </a:solidFill>
                <a:latin typeface="Arial" panose="020B0604020202020204" pitchFamily="34" charset="0"/>
              </a:defRPr>
            </a:lvl1pPr>
            <a:lvl2pPr marL="742950" indent="-285750">
              <a:spcBef>
                <a:spcPct val="20000"/>
              </a:spcBef>
              <a:defRPr sz="20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sz="2000">
                <a:solidFill>
                  <a:schemeClr val="tx1"/>
                </a:solidFill>
                <a:latin typeface="Arial" panose="020B0604020202020204" pitchFamily="34" charset="0"/>
              </a:defRPr>
            </a:lvl4pPr>
            <a:lvl5pPr marL="2057400" indent="-228600">
              <a:spcBef>
                <a:spcPct val="20000"/>
              </a:spcBef>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ctr">
              <a:spcBef>
                <a:spcPct val="0"/>
              </a:spcBef>
            </a:pPr>
            <a:endParaRPr lang="en-US" altLang="en-US" sz="2400">
              <a:solidFill>
                <a:srgbClr val="8D010F"/>
              </a:solidFill>
              <a:latin typeface="Times" panose="02020603050405020304" pitchFamily="18" charset="0"/>
            </a:endParaRPr>
          </a:p>
        </p:txBody>
      </p:sp>
      <p:sp>
        <p:nvSpPr>
          <p:cNvPr id="1027" name="Rectangle 2"/>
          <p:cNvSpPr>
            <a:spLocks noGrp="1" noChangeArrowheads="1"/>
          </p:cNvSpPr>
          <p:nvPr>
            <p:ph type="body" idx="1"/>
          </p:nvPr>
        </p:nvSpPr>
        <p:spPr bwMode="auto">
          <a:xfrm>
            <a:off x="550666" y="1966340"/>
            <a:ext cx="13490327" cy="589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2"/>
            <a:r>
              <a:rPr lang="en-US" altLang="en-US"/>
              <a:t>Second level</a:t>
            </a:r>
          </a:p>
          <a:p>
            <a:pPr lvl="3"/>
            <a:r>
              <a:rPr lang="en-US" altLang="en-US"/>
              <a:t>Third level</a:t>
            </a:r>
          </a:p>
          <a:p>
            <a:pPr lvl="4"/>
            <a:r>
              <a:rPr lang="en-US" altLang="en-US"/>
              <a:t>Fourth level</a:t>
            </a:r>
            <a:endParaRPr lang="en-GB" altLang="en-US"/>
          </a:p>
        </p:txBody>
      </p:sp>
      <p:sp>
        <p:nvSpPr>
          <p:cNvPr id="1028" name="Rectangle 4"/>
          <p:cNvSpPr>
            <a:spLocks noGrp="1" noChangeArrowheads="1"/>
          </p:cNvSpPr>
          <p:nvPr>
            <p:ph type="title"/>
          </p:nvPr>
        </p:nvSpPr>
        <p:spPr bwMode="ltGray">
          <a:xfrm>
            <a:off x="569723" y="312483"/>
            <a:ext cx="95315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1029" name="Line 10"/>
          <p:cNvSpPr>
            <a:spLocks noChangeShapeType="1"/>
          </p:cNvSpPr>
          <p:nvPr/>
        </p:nvSpPr>
        <p:spPr bwMode="white">
          <a:xfrm>
            <a:off x="322015" y="1920611"/>
            <a:ext cx="1394572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endParaRPr lang="en-GB" sz="2000"/>
          </a:p>
        </p:txBody>
      </p:sp>
      <p:sp>
        <p:nvSpPr>
          <p:cNvPr id="42000" name="Rectangle 16"/>
          <p:cNvSpPr>
            <a:spLocks noChangeArrowheads="1"/>
          </p:cNvSpPr>
          <p:nvPr/>
        </p:nvSpPr>
        <p:spPr bwMode="auto">
          <a:xfrm>
            <a:off x="10487396" y="7691970"/>
            <a:ext cx="3414501" cy="571611"/>
          </a:xfrm>
          <a:prstGeom prst="rect">
            <a:avLst/>
          </a:prstGeom>
          <a:noFill/>
          <a:ln w="9525">
            <a:noFill/>
            <a:miter lim="800000"/>
            <a:headEnd/>
            <a:tailEnd/>
          </a:ln>
          <a:effectLst/>
        </p:spPr>
        <p:txBody>
          <a:bodyPr lIns="91438" tIns="45719" rIns="91438" bIns="45719"/>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defRPr>
            </a:lvl9pPr>
          </a:lstStyle>
          <a:p>
            <a:pPr algn="r" eaLnBrk="1" hangingPunct="1">
              <a:defRPr/>
            </a:pPr>
            <a:fld id="{158AFC14-6664-453F-97AB-5666C36D0C2E}" type="slidenum">
              <a:rPr lang="en-GB" altLang="en-US" sz="1500" smtClean="0"/>
              <a:pPr algn="r" eaLnBrk="1" hangingPunct="1">
                <a:defRPr/>
              </a:pPr>
              <a:t>‹#›</a:t>
            </a:fld>
            <a:endParaRPr lang="en-GB" altLang="en-US" sz="1500"/>
          </a:p>
        </p:txBody>
      </p:sp>
      <p:pic>
        <p:nvPicPr>
          <p:cNvPr id="10" name="Picture 11" descr="LeedsUniWhit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3809" y="532975"/>
            <a:ext cx="3638088" cy="77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81" r:id="rId3"/>
    <p:sldLayoutId id="2147483677" r:id="rId4"/>
    <p:sldLayoutId id="2147483678" r:id="rId5"/>
    <p:sldLayoutId id="2147483679" r:id="rId6"/>
  </p:sldLayoutIdLst>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charset="0"/>
        </a:defRPr>
      </a:lvl2pPr>
      <a:lvl3pPr algn="l" rtl="0" eaLnBrk="1" fontAlgn="base" hangingPunct="1">
        <a:spcBef>
          <a:spcPct val="0"/>
        </a:spcBef>
        <a:spcAft>
          <a:spcPct val="0"/>
        </a:spcAft>
        <a:defRPr sz="2800">
          <a:solidFill>
            <a:schemeClr val="tx2"/>
          </a:solidFill>
          <a:latin typeface="Arial" charset="0"/>
        </a:defRPr>
      </a:lvl3pPr>
      <a:lvl4pPr algn="l" rtl="0" eaLnBrk="1" fontAlgn="base" hangingPunct="1">
        <a:spcBef>
          <a:spcPct val="0"/>
        </a:spcBef>
        <a:spcAft>
          <a:spcPct val="0"/>
        </a:spcAft>
        <a:defRPr sz="2800">
          <a:solidFill>
            <a:schemeClr val="tx2"/>
          </a:solidFill>
          <a:latin typeface="Arial" charset="0"/>
        </a:defRPr>
      </a:lvl4pPr>
      <a:lvl5pPr algn="l" rtl="0" eaLnBrk="1" fontAlgn="base" hangingPunct="1">
        <a:spcBef>
          <a:spcPct val="0"/>
        </a:spcBef>
        <a:spcAft>
          <a:spcPct val="0"/>
        </a:spcAft>
        <a:defRPr sz="2800">
          <a:solidFill>
            <a:schemeClr val="tx2"/>
          </a:solidFill>
          <a:latin typeface="Arial" charset="0"/>
        </a:defRPr>
      </a:lvl5pPr>
      <a:lvl6pPr marL="457189" algn="l" rtl="0" eaLnBrk="1" fontAlgn="base" hangingPunct="1">
        <a:spcBef>
          <a:spcPct val="0"/>
        </a:spcBef>
        <a:spcAft>
          <a:spcPct val="0"/>
        </a:spcAft>
        <a:defRPr sz="2800">
          <a:solidFill>
            <a:schemeClr val="tx2"/>
          </a:solidFill>
          <a:latin typeface="Arial" charset="0"/>
        </a:defRPr>
      </a:lvl6pPr>
      <a:lvl7pPr marL="914377" algn="l" rtl="0" eaLnBrk="1" fontAlgn="base" hangingPunct="1">
        <a:spcBef>
          <a:spcPct val="0"/>
        </a:spcBef>
        <a:spcAft>
          <a:spcPct val="0"/>
        </a:spcAft>
        <a:defRPr sz="2800">
          <a:solidFill>
            <a:schemeClr val="tx2"/>
          </a:solidFill>
          <a:latin typeface="Arial" charset="0"/>
        </a:defRPr>
      </a:lvl7pPr>
      <a:lvl8pPr marL="1371566" algn="l" rtl="0" eaLnBrk="1" fontAlgn="base" hangingPunct="1">
        <a:spcBef>
          <a:spcPct val="0"/>
        </a:spcBef>
        <a:spcAft>
          <a:spcPct val="0"/>
        </a:spcAft>
        <a:defRPr sz="2800">
          <a:solidFill>
            <a:schemeClr val="tx2"/>
          </a:solidFill>
          <a:latin typeface="Arial" charset="0"/>
        </a:defRPr>
      </a:lvl8pPr>
      <a:lvl9pPr marL="1828754" algn="l" rtl="0" eaLnBrk="1" fontAlgn="base" hangingPunct="1">
        <a:spcBef>
          <a:spcPct val="0"/>
        </a:spcBef>
        <a:spcAft>
          <a:spcPct val="0"/>
        </a:spcAft>
        <a:defRPr sz="2800">
          <a:solidFill>
            <a:schemeClr val="tx2"/>
          </a:solidFill>
          <a:latin typeface="Arial" charset="0"/>
        </a:defRPr>
      </a:lvl9pPr>
    </p:titleStyle>
    <p:body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1"/>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5" y="496898"/>
            <a:ext cx="9880543"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42000" name="Rectangle 16"/>
          <p:cNvSpPr>
            <a:spLocks noChangeArrowheads="1"/>
          </p:cNvSpPr>
          <p:nvPr/>
        </p:nvSpPr>
        <p:spPr bwMode="auto">
          <a:xfrm>
            <a:off x="13626058" y="7659074"/>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29682" y="754710"/>
            <a:ext cx="3571801" cy="776706"/>
          </a:xfrm>
          <a:prstGeom prst="rect">
            <a:avLst/>
          </a:prstGeom>
        </p:spPr>
      </p:pic>
    </p:spTree>
    <p:extLst>
      <p:ext uri="{BB962C8B-B14F-4D97-AF65-F5344CB8AC3E}">
        <p14:creationId xmlns:p14="http://schemas.microsoft.com/office/powerpoint/2010/main" val="5726179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ltGray">
          <a:xfrm>
            <a:off x="0" y="0"/>
            <a:ext cx="14633575" cy="1728333"/>
          </a:xfrm>
          <a:prstGeom prst="rect">
            <a:avLst/>
          </a:prstGeom>
          <a:solidFill>
            <a:schemeClr val="tx2"/>
          </a:solidFill>
          <a:ln>
            <a:noFill/>
          </a:ln>
        </p:spPr>
        <p:txBody>
          <a:bodyPr wrap="none" anchor="ctr"/>
          <a:lstStyle>
            <a:lvl1pPr>
              <a:spcBef>
                <a:spcPct val="20000"/>
              </a:spcBef>
              <a:defRPr sz="2000">
                <a:solidFill>
                  <a:schemeClr val="tx1"/>
                </a:solidFill>
                <a:latin typeface="TradeGothic LT" panose="020B0604020202020204" pitchFamily="34" charset="0"/>
              </a:defRPr>
            </a:lvl1pPr>
            <a:lvl2pPr marL="742950" indent="-285750">
              <a:spcBef>
                <a:spcPct val="20000"/>
              </a:spcBef>
              <a:defRPr sz="2000">
                <a:solidFill>
                  <a:schemeClr val="tx1"/>
                </a:solidFill>
                <a:latin typeface="TradeGothic LT" panose="020B0604020202020204" pitchFamily="34" charset="0"/>
              </a:defRPr>
            </a:lvl2pPr>
            <a:lvl3pPr marL="1143000" indent="-228600">
              <a:spcBef>
                <a:spcPct val="20000"/>
              </a:spcBef>
              <a:defRPr sz="2000">
                <a:solidFill>
                  <a:schemeClr val="tx1"/>
                </a:solidFill>
                <a:latin typeface="TradeGothic LT" panose="020B0604020202020204" pitchFamily="34" charset="0"/>
              </a:defRPr>
            </a:lvl3pPr>
            <a:lvl4pPr marL="1600200" indent="-228600">
              <a:spcBef>
                <a:spcPct val="20000"/>
              </a:spcBef>
              <a:defRPr sz="2000">
                <a:solidFill>
                  <a:schemeClr val="tx1"/>
                </a:solidFill>
                <a:latin typeface="TradeGothic LT" panose="020B0604020202020204" pitchFamily="34" charset="0"/>
              </a:defRPr>
            </a:lvl4pPr>
            <a:lvl5pPr marL="2057400" indent="-228600">
              <a:spcBef>
                <a:spcPct val="20000"/>
              </a:spcBef>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ctr">
              <a:spcBef>
                <a:spcPct val="0"/>
              </a:spcBef>
            </a:pPr>
            <a:endParaRPr lang="en-US" altLang="en-US" sz="2160" b="0" i="0">
              <a:solidFill>
                <a:srgbClr val="8D010F"/>
              </a:solidFill>
              <a:latin typeface="TradeGothic LT" panose="02000503020000020004" pitchFamily="2" charset="77"/>
            </a:endParaRPr>
          </a:p>
        </p:txBody>
      </p:sp>
      <p:sp>
        <p:nvSpPr>
          <p:cNvPr id="1028" name="Rectangle 4"/>
          <p:cNvSpPr>
            <a:spLocks noGrp="1" noChangeArrowheads="1"/>
          </p:cNvSpPr>
          <p:nvPr>
            <p:ph type="title"/>
          </p:nvPr>
        </p:nvSpPr>
        <p:spPr bwMode="ltGray">
          <a:xfrm>
            <a:off x="432094" y="496896"/>
            <a:ext cx="10573176" cy="108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endParaRPr lang="en-GB" altLang="en-US"/>
          </a:p>
        </p:txBody>
      </p:sp>
      <p:sp>
        <p:nvSpPr>
          <p:cNvPr id="42000" name="Rectangle 16"/>
          <p:cNvSpPr>
            <a:spLocks noChangeArrowheads="1"/>
          </p:cNvSpPr>
          <p:nvPr/>
        </p:nvSpPr>
        <p:spPr bwMode="auto">
          <a:xfrm>
            <a:off x="13626057" y="7659072"/>
            <a:ext cx="575424" cy="400139"/>
          </a:xfrm>
          <a:prstGeom prst="rect">
            <a:avLst/>
          </a:prstGeom>
          <a:noFill/>
          <a:ln w="9525">
            <a:noFill/>
            <a:miter lim="800000"/>
            <a:headEnd/>
            <a:tailEnd/>
          </a:ln>
          <a:effectLst/>
        </p:spPr>
        <p:txBody>
          <a:bodyPr lIns="0" tIns="0" rIns="0" bIns="0" anchor="b" anchorCtr="0"/>
          <a:lstStyle>
            <a:lvl1pPr eaLnBrk="0" hangingPunct="0">
              <a:defRPr sz="2000">
                <a:solidFill>
                  <a:schemeClr val="tx1"/>
                </a:solidFill>
                <a:latin typeface="TradeGothic LT" panose="020B0604020202020204" pitchFamily="34" charset="0"/>
              </a:defRPr>
            </a:lvl1pPr>
            <a:lvl2pPr marL="742950" indent="-285750" eaLnBrk="0" hangingPunct="0">
              <a:defRPr sz="2000">
                <a:solidFill>
                  <a:schemeClr val="tx1"/>
                </a:solidFill>
                <a:latin typeface="TradeGothic LT" panose="020B0604020202020204" pitchFamily="34" charset="0"/>
              </a:defRPr>
            </a:lvl2pPr>
            <a:lvl3pPr marL="1143000" indent="-228600" eaLnBrk="0" hangingPunct="0">
              <a:defRPr sz="2000">
                <a:solidFill>
                  <a:schemeClr val="tx1"/>
                </a:solidFill>
                <a:latin typeface="TradeGothic LT" panose="020B0604020202020204" pitchFamily="34" charset="0"/>
              </a:defRPr>
            </a:lvl3pPr>
            <a:lvl4pPr marL="1600200" indent="-228600" eaLnBrk="0" hangingPunct="0">
              <a:defRPr sz="2000">
                <a:solidFill>
                  <a:schemeClr val="tx1"/>
                </a:solidFill>
                <a:latin typeface="TradeGothic LT" panose="020B0604020202020204" pitchFamily="34" charset="0"/>
              </a:defRPr>
            </a:lvl4pPr>
            <a:lvl5pPr marL="2057400" indent="-228600" eaLnBrk="0" hangingPunct="0">
              <a:defRPr sz="2000">
                <a:solidFill>
                  <a:schemeClr val="tx1"/>
                </a:solidFill>
                <a:latin typeface="TradeGothic LT" panose="020B0604020202020204" pitchFamily="34" charset="0"/>
              </a:defRPr>
            </a:lvl5pPr>
            <a:lvl6pPr marL="2514600" indent="-228600" eaLnBrk="0" fontAlgn="base" hangingPunct="0">
              <a:spcBef>
                <a:spcPct val="20000"/>
              </a:spcBef>
              <a:spcAft>
                <a:spcPct val="0"/>
              </a:spcAft>
              <a:defRPr sz="2000">
                <a:solidFill>
                  <a:schemeClr val="tx1"/>
                </a:solidFill>
                <a:latin typeface="TradeGothic LT" panose="020B0604020202020204" pitchFamily="34" charset="0"/>
              </a:defRPr>
            </a:lvl6pPr>
            <a:lvl7pPr marL="2971800" indent="-228600" eaLnBrk="0" fontAlgn="base" hangingPunct="0">
              <a:spcBef>
                <a:spcPct val="20000"/>
              </a:spcBef>
              <a:spcAft>
                <a:spcPct val="0"/>
              </a:spcAft>
              <a:defRPr sz="2000">
                <a:solidFill>
                  <a:schemeClr val="tx1"/>
                </a:solidFill>
                <a:latin typeface="TradeGothic LT" panose="020B0604020202020204" pitchFamily="34" charset="0"/>
              </a:defRPr>
            </a:lvl7pPr>
            <a:lvl8pPr marL="3429000" indent="-228600" eaLnBrk="0" fontAlgn="base" hangingPunct="0">
              <a:spcBef>
                <a:spcPct val="20000"/>
              </a:spcBef>
              <a:spcAft>
                <a:spcPct val="0"/>
              </a:spcAft>
              <a:defRPr sz="2000">
                <a:solidFill>
                  <a:schemeClr val="tx1"/>
                </a:solidFill>
                <a:latin typeface="TradeGothic LT" panose="020B0604020202020204" pitchFamily="34" charset="0"/>
              </a:defRPr>
            </a:lvl8pPr>
            <a:lvl9pPr marL="3886200" indent="-228600" eaLnBrk="0" fontAlgn="base" hangingPunct="0">
              <a:spcBef>
                <a:spcPct val="20000"/>
              </a:spcBef>
              <a:spcAft>
                <a:spcPct val="0"/>
              </a:spcAft>
              <a:defRPr sz="2000">
                <a:solidFill>
                  <a:schemeClr val="tx1"/>
                </a:solidFill>
                <a:latin typeface="TradeGothic LT" panose="020B0604020202020204" pitchFamily="34" charset="0"/>
              </a:defRPr>
            </a:lvl9pPr>
          </a:lstStyle>
          <a:p>
            <a:pPr algn="r" eaLnBrk="1" hangingPunct="1">
              <a:defRPr/>
            </a:pPr>
            <a:fld id="{158AFC14-6664-453F-97AB-5666C36D0C2E}" type="slidenum">
              <a:rPr lang="en-GB" altLang="en-US" sz="1440" b="1" i="0" smtClean="0">
                <a:solidFill>
                  <a:schemeClr val="accent1"/>
                </a:solidFill>
                <a:latin typeface="TradeGothic LT Bold" panose="02000503020000020004" pitchFamily="2" charset="77"/>
              </a:rPr>
              <a:pPr algn="r" eaLnBrk="1" hangingPunct="1">
                <a:defRPr/>
              </a:pPr>
              <a:t>‹#›</a:t>
            </a:fld>
            <a:endParaRPr lang="en-GB" altLang="en-US" sz="1260" b="1" i="0">
              <a:solidFill>
                <a:schemeClr val="accent1"/>
              </a:solidFill>
              <a:latin typeface="TradeGothic LT Bold" panose="02000503020000020004" pitchFamily="2" charset="77"/>
            </a:endParaRPr>
          </a:p>
        </p:txBody>
      </p:sp>
      <p:pic>
        <p:nvPicPr>
          <p:cNvPr id="15" name="Picture 14">
            <a:extLst>
              <a:ext uri="{FF2B5EF4-FFF2-40B4-BE49-F238E27FC236}">
                <a16:creationId xmlns:a16="http://schemas.microsoft.com/office/drawing/2014/main" id="{A997CB4D-BD72-5944-A4B8-59100FCA44F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15987" y="751774"/>
            <a:ext cx="2685494" cy="779642"/>
          </a:xfrm>
          <a:prstGeom prst="rect">
            <a:avLst/>
          </a:prstGeom>
        </p:spPr>
      </p:pic>
    </p:spTree>
    <p:extLst>
      <p:ext uri="{BB962C8B-B14F-4D97-AF65-F5344CB8AC3E}">
        <p14:creationId xmlns:p14="http://schemas.microsoft.com/office/powerpoint/2010/main" val="35161356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txStyles>
    <p:titleStyle>
      <a:lvl1pPr algn="l" rtl="0" eaLnBrk="1" fontAlgn="base" hangingPunct="1">
        <a:spcBef>
          <a:spcPct val="0"/>
        </a:spcBef>
        <a:spcAft>
          <a:spcPct val="0"/>
        </a:spcAft>
        <a:defRPr sz="2880" b="1" i="0">
          <a:solidFill>
            <a:schemeClr val="bg1"/>
          </a:solidFill>
          <a:latin typeface="TradeGothic LT CondEighteen" panose="02000606020000020004" pitchFamily="2" charset="0"/>
          <a:ea typeface="+mj-ea"/>
          <a:cs typeface="+mj-cs"/>
        </a:defRPr>
      </a:lvl1pPr>
      <a:lvl2pPr algn="l" rtl="0" eaLnBrk="1" fontAlgn="base" hangingPunct="1">
        <a:spcBef>
          <a:spcPct val="0"/>
        </a:spcBef>
        <a:spcAft>
          <a:spcPct val="0"/>
        </a:spcAft>
        <a:defRPr sz="2520">
          <a:solidFill>
            <a:schemeClr val="tx2"/>
          </a:solidFill>
          <a:latin typeface="TradeGothic LT" charset="0"/>
        </a:defRPr>
      </a:lvl2pPr>
      <a:lvl3pPr algn="l" rtl="0" eaLnBrk="1" fontAlgn="base" hangingPunct="1">
        <a:spcBef>
          <a:spcPct val="0"/>
        </a:spcBef>
        <a:spcAft>
          <a:spcPct val="0"/>
        </a:spcAft>
        <a:defRPr sz="2520">
          <a:solidFill>
            <a:schemeClr val="tx2"/>
          </a:solidFill>
          <a:latin typeface="TradeGothic LT" charset="0"/>
        </a:defRPr>
      </a:lvl3pPr>
      <a:lvl4pPr algn="l" rtl="0" eaLnBrk="1" fontAlgn="base" hangingPunct="1">
        <a:spcBef>
          <a:spcPct val="0"/>
        </a:spcBef>
        <a:spcAft>
          <a:spcPct val="0"/>
        </a:spcAft>
        <a:defRPr sz="2520">
          <a:solidFill>
            <a:schemeClr val="tx2"/>
          </a:solidFill>
          <a:latin typeface="TradeGothic LT" charset="0"/>
        </a:defRPr>
      </a:lvl4pPr>
      <a:lvl5pPr algn="l" rtl="0" eaLnBrk="1" fontAlgn="base" hangingPunct="1">
        <a:spcBef>
          <a:spcPct val="0"/>
        </a:spcBef>
        <a:spcAft>
          <a:spcPct val="0"/>
        </a:spcAft>
        <a:defRPr sz="2520">
          <a:solidFill>
            <a:schemeClr val="tx2"/>
          </a:solidFill>
          <a:latin typeface="TradeGothic LT" charset="0"/>
        </a:defRPr>
      </a:lvl5pPr>
      <a:lvl6pPr marL="411549" algn="l" rtl="0" eaLnBrk="1" fontAlgn="base" hangingPunct="1">
        <a:spcBef>
          <a:spcPct val="0"/>
        </a:spcBef>
        <a:spcAft>
          <a:spcPct val="0"/>
        </a:spcAft>
        <a:defRPr sz="2520">
          <a:solidFill>
            <a:schemeClr val="tx2"/>
          </a:solidFill>
          <a:latin typeface="TradeGothic LT" charset="0"/>
        </a:defRPr>
      </a:lvl6pPr>
      <a:lvl7pPr marL="823097" algn="l" rtl="0" eaLnBrk="1" fontAlgn="base" hangingPunct="1">
        <a:spcBef>
          <a:spcPct val="0"/>
        </a:spcBef>
        <a:spcAft>
          <a:spcPct val="0"/>
        </a:spcAft>
        <a:defRPr sz="2520">
          <a:solidFill>
            <a:schemeClr val="tx2"/>
          </a:solidFill>
          <a:latin typeface="TradeGothic LT" charset="0"/>
        </a:defRPr>
      </a:lvl7pPr>
      <a:lvl8pPr marL="1234646" algn="l" rtl="0" eaLnBrk="1" fontAlgn="base" hangingPunct="1">
        <a:spcBef>
          <a:spcPct val="0"/>
        </a:spcBef>
        <a:spcAft>
          <a:spcPct val="0"/>
        </a:spcAft>
        <a:defRPr sz="2520">
          <a:solidFill>
            <a:schemeClr val="tx2"/>
          </a:solidFill>
          <a:latin typeface="TradeGothic LT" charset="0"/>
        </a:defRPr>
      </a:lvl8pPr>
      <a:lvl9pPr marL="1646194" algn="l" rtl="0" eaLnBrk="1" fontAlgn="base" hangingPunct="1">
        <a:spcBef>
          <a:spcPct val="0"/>
        </a:spcBef>
        <a:spcAft>
          <a:spcPct val="0"/>
        </a:spcAft>
        <a:defRPr sz="2520">
          <a:solidFill>
            <a:schemeClr val="tx2"/>
          </a:solidFill>
          <a:latin typeface="TradeGothic LT" charset="0"/>
        </a:defRPr>
      </a:lvl9pPr>
    </p:titleStyle>
    <p:body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p:bodyStyle>
    <p:otherStyle>
      <a:defPPr>
        <a:defRPr lang="en-US"/>
      </a:defPPr>
      <a:lvl1pPr marL="0" algn="l" defTabSz="823097" rtl="0" eaLnBrk="1" latinLnBrk="0" hangingPunct="1">
        <a:defRPr sz="1620" kern="1200">
          <a:solidFill>
            <a:schemeClr val="tx1"/>
          </a:solidFill>
          <a:latin typeface="+mn-lt"/>
          <a:ea typeface="+mn-ea"/>
          <a:cs typeface="+mn-cs"/>
        </a:defRPr>
      </a:lvl1pPr>
      <a:lvl2pPr marL="411549" algn="l" defTabSz="823097" rtl="0" eaLnBrk="1" latinLnBrk="0" hangingPunct="1">
        <a:defRPr sz="1620" kern="1200">
          <a:solidFill>
            <a:schemeClr val="tx1"/>
          </a:solidFill>
          <a:latin typeface="+mn-lt"/>
          <a:ea typeface="+mn-ea"/>
          <a:cs typeface="+mn-cs"/>
        </a:defRPr>
      </a:lvl2pPr>
      <a:lvl3pPr marL="823097" algn="l" defTabSz="823097" rtl="0" eaLnBrk="1" latinLnBrk="0" hangingPunct="1">
        <a:defRPr sz="1620" kern="1200">
          <a:solidFill>
            <a:schemeClr val="tx1"/>
          </a:solidFill>
          <a:latin typeface="+mn-lt"/>
          <a:ea typeface="+mn-ea"/>
          <a:cs typeface="+mn-cs"/>
        </a:defRPr>
      </a:lvl3pPr>
      <a:lvl4pPr marL="1234646" algn="l" defTabSz="823097" rtl="0" eaLnBrk="1" latinLnBrk="0" hangingPunct="1">
        <a:defRPr sz="1620" kern="1200">
          <a:solidFill>
            <a:schemeClr val="tx1"/>
          </a:solidFill>
          <a:latin typeface="+mn-lt"/>
          <a:ea typeface="+mn-ea"/>
          <a:cs typeface="+mn-cs"/>
        </a:defRPr>
      </a:lvl4pPr>
      <a:lvl5pPr marL="1646194" algn="l" defTabSz="823097" rtl="0" eaLnBrk="1" latinLnBrk="0" hangingPunct="1">
        <a:defRPr sz="1620" kern="1200">
          <a:solidFill>
            <a:schemeClr val="tx1"/>
          </a:solidFill>
          <a:latin typeface="+mn-lt"/>
          <a:ea typeface="+mn-ea"/>
          <a:cs typeface="+mn-cs"/>
        </a:defRPr>
      </a:lvl5pPr>
      <a:lvl6pPr marL="2057743" algn="l" defTabSz="823097" rtl="0" eaLnBrk="1" latinLnBrk="0" hangingPunct="1">
        <a:defRPr sz="1620" kern="1200">
          <a:solidFill>
            <a:schemeClr val="tx1"/>
          </a:solidFill>
          <a:latin typeface="+mn-lt"/>
          <a:ea typeface="+mn-ea"/>
          <a:cs typeface="+mn-cs"/>
        </a:defRPr>
      </a:lvl6pPr>
      <a:lvl7pPr marL="2469291" algn="l" defTabSz="823097" rtl="0" eaLnBrk="1" latinLnBrk="0" hangingPunct="1">
        <a:defRPr sz="1620" kern="1200">
          <a:solidFill>
            <a:schemeClr val="tx1"/>
          </a:solidFill>
          <a:latin typeface="+mn-lt"/>
          <a:ea typeface="+mn-ea"/>
          <a:cs typeface="+mn-cs"/>
        </a:defRPr>
      </a:lvl7pPr>
      <a:lvl8pPr marL="2880840" algn="l" defTabSz="823097" rtl="0" eaLnBrk="1" latinLnBrk="0" hangingPunct="1">
        <a:defRPr sz="1620" kern="1200">
          <a:solidFill>
            <a:schemeClr val="tx1"/>
          </a:solidFill>
          <a:latin typeface="+mn-lt"/>
          <a:ea typeface="+mn-ea"/>
          <a:cs typeface="+mn-cs"/>
        </a:defRPr>
      </a:lvl8pPr>
      <a:lvl9pPr marL="3292389" algn="l" defTabSz="823097"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5" Type="http://schemas.openxmlformats.org/officeDocument/2006/relationships/image" Target="../media/image22.jpe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hyperlink" Target="https://www.protectiveindustrialpolymers.com/" TargetMode="External"/><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hyperlink" Target="https://www.weidinger.eu/en/i/esd-protection-zone-and-protective-measures" TargetMode="External"/><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baeurope.com/esd-equipment/esd-matting-facts-7253" TargetMode="External"/><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a:t>Mini-Project</a:t>
            </a:r>
          </a:p>
          <a:p>
            <a:r>
              <a:rPr lang="en-GB" dirty="0"/>
              <a:t>Unit 3.1</a:t>
            </a:r>
          </a:p>
          <a:p>
            <a:endParaRPr lang="en-GB" dirty="0"/>
          </a:p>
          <a:p>
            <a:endParaRPr lang="en-GB" dirty="0"/>
          </a:p>
        </p:txBody>
      </p:sp>
      <p:sp>
        <p:nvSpPr>
          <p:cNvPr id="4" name="Title 3"/>
          <p:cNvSpPr>
            <a:spLocks noGrp="1"/>
          </p:cNvSpPr>
          <p:nvPr>
            <p:ph type="title"/>
          </p:nvPr>
        </p:nvSpPr>
        <p:spPr/>
        <p:txBody>
          <a:bodyPr/>
          <a:lstStyle/>
          <a:p>
            <a:r>
              <a:rPr lang="en-GB"/>
              <a:t>ELEC5566M</a:t>
            </a:r>
            <a:br>
              <a:rPr lang="en-GB"/>
            </a:br>
            <a:r>
              <a:rPr lang="en-GB"/>
              <a:t>FPGA Design for System-on-Chip</a:t>
            </a:r>
          </a:p>
        </p:txBody>
      </p:sp>
      <p:sp>
        <p:nvSpPr>
          <p:cNvPr id="6" name="Text Placeholder 5"/>
          <p:cNvSpPr>
            <a:spLocks noGrp="1"/>
          </p:cNvSpPr>
          <p:nvPr>
            <p:ph type="body" sz="quarter" idx="13"/>
          </p:nvPr>
        </p:nvSpPr>
        <p:spPr/>
        <p:txBody>
          <a:bodyPr/>
          <a:lstStyle/>
          <a:p>
            <a:pPr lvl="0"/>
            <a:endParaRPr lang="en-GB" dirty="0"/>
          </a:p>
          <a:p>
            <a:pPr lvl="0"/>
            <a:r>
              <a:rPr lang="en-GB" dirty="0"/>
              <a:t>Prof Steven Freear    Module Leader    s.freear@leeds.ac.uk</a:t>
            </a:r>
          </a:p>
          <a:p>
            <a:pPr lvl="0"/>
            <a:r>
              <a:rPr lang="en-GB" dirty="0"/>
              <a:t>Dr David Cowell</a:t>
            </a:r>
          </a:p>
        </p:txBody>
      </p:sp>
    </p:spTree>
    <p:extLst>
      <p:ext uri="{BB962C8B-B14F-4D97-AF65-F5344CB8AC3E}">
        <p14:creationId xmlns:p14="http://schemas.microsoft.com/office/powerpoint/2010/main" val="221019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79DF5D1-1786-CB6F-0C23-9FD92BF07B06}"/>
              </a:ext>
            </a:extLst>
          </p:cNvPr>
          <p:cNvGraphicFramePr>
            <a:graphicFrameLocks noGrp="1"/>
          </p:cNvGraphicFramePr>
          <p:nvPr>
            <p:ph sz="half" idx="10"/>
          </p:nvPr>
        </p:nvGraphicFramePr>
        <p:xfrm>
          <a:off x="431800" y="3035621"/>
          <a:ext cx="13765212" cy="3695540"/>
        </p:xfrm>
        <a:graphic>
          <a:graphicData uri="http://schemas.openxmlformats.org/drawingml/2006/table">
            <a:tbl>
              <a:tblPr firstRow="1" firstCol="1">
                <a:tableStyleId>{5C22544A-7EE6-4342-B048-85BDC9FD1C3A}</a:tableStyleId>
              </a:tblPr>
              <a:tblGrid>
                <a:gridCol w="1380153">
                  <a:extLst>
                    <a:ext uri="{9D8B030D-6E8A-4147-A177-3AD203B41FA5}">
                      <a16:colId xmlns:a16="http://schemas.microsoft.com/office/drawing/2014/main" val="4260255860"/>
                    </a:ext>
                  </a:extLst>
                </a:gridCol>
                <a:gridCol w="1634392">
                  <a:extLst>
                    <a:ext uri="{9D8B030D-6E8A-4147-A177-3AD203B41FA5}">
                      <a16:colId xmlns:a16="http://schemas.microsoft.com/office/drawing/2014/main" val="2031070280"/>
                    </a:ext>
                  </a:extLst>
                </a:gridCol>
                <a:gridCol w="944315">
                  <a:extLst>
                    <a:ext uri="{9D8B030D-6E8A-4147-A177-3AD203B41FA5}">
                      <a16:colId xmlns:a16="http://schemas.microsoft.com/office/drawing/2014/main" val="3363762698"/>
                    </a:ext>
                  </a:extLst>
                </a:gridCol>
                <a:gridCol w="1634392">
                  <a:extLst>
                    <a:ext uri="{9D8B030D-6E8A-4147-A177-3AD203B41FA5}">
                      <a16:colId xmlns:a16="http://schemas.microsoft.com/office/drawing/2014/main" val="2088684734"/>
                    </a:ext>
                  </a:extLst>
                </a:gridCol>
                <a:gridCol w="1634392">
                  <a:extLst>
                    <a:ext uri="{9D8B030D-6E8A-4147-A177-3AD203B41FA5}">
                      <a16:colId xmlns:a16="http://schemas.microsoft.com/office/drawing/2014/main" val="1577969393"/>
                    </a:ext>
                  </a:extLst>
                </a:gridCol>
                <a:gridCol w="1634392">
                  <a:extLst>
                    <a:ext uri="{9D8B030D-6E8A-4147-A177-3AD203B41FA5}">
                      <a16:colId xmlns:a16="http://schemas.microsoft.com/office/drawing/2014/main" val="87987429"/>
                    </a:ext>
                  </a:extLst>
                </a:gridCol>
                <a:gridCol w="1634392">
                  <a:extLst>
                    <a:ext uri="{9D8B030D-6E8A-4147-A177-3AD203B41FA5}">
                      <a16:colId xmlns:a16="http://schemas.microsoft.com/office/drawing/2014/main" val="4093033148"/>
                    </a:ext>
                  </a:extLst>
                </a:gridCol>
                <a:gridCol w="1634392">
                  <a:extLst>
                    <a:ext uri="{9D8B030D-6E8A-4147-A177-3AD203B41FA5}">
                      <a16:colId xmlns:a16="http://schemas.microsoft.com/office/drawing/2014/main" val="2952534146"/>
                    </a:ext>
                  </a:extLst>
                </a:gridCol>
                <a:gridCol w="1634392">
                  <a:extLst>
                    <a:ext uri="{9D8B030D-6E8A-4147-A177-3AD203B41FA5}">
                      <a16:colId xmlns:a16="http://schemas.microsoft.com/office/drawing/2014/main" val="2504978820"/>
                    </a:ext>
                  </a:extLst>
                </a:gridCol>
              </a:tblGrid>
              <a:tr h="190679">
                <a:tc>
                  <a:txBody>
                    <a:bodyPr/>
                    <a:lstStyle/>
                    <a:p>
                      <a:pPr algn="ctr" fontAlgn="t"/>
                      <a:r>
                        <a:rPr lang="en-GB" sz="1600" u="none" strike="noStrike">
                          <a:effectLst/>
                        </a:rPr>
                        <a:t> </a:t>
                      </a:r>
                      <a:endParaRPr lang="en-GB" sz="16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600" u="none" strike="noStrike">
                          <a:effectLst/>
                        </a:rPr>
                        <a:t>Criteria </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600" u="none" strike="noStrike">
                          <a:effectLst/>
                        </a:rPr>
                        <a:t>Overall Weighting</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Poor</a:t>
                      </a:r>
                    </a:p>
                    <a:p>
                      <a:pPr algn="l" fontAlgn="ctr"/>
                      <a:r>
                        <a:rPr lang="en-GB" sz="1600" u="none" strike="noStrike">
                          <a:effectLst/>
                        </a:rPr>
                        <a:t>0% to 40%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Marginal </a:t>
                      </a:r>
                    </a:p>
                    <a:p>
                      <a:pPr algn="l" fontAlgn="ctr"/>
                      <a:r>
                        <a:rPr lang="en-GB" sz="1600" u="none" strike="noStrike">
                          <a:effectLst/>
                        </a:rPr>
                        <a:t>40% to 50%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Adequate </a:t>
                      </a:r>
                    </a:p>
                    <a:p>
                      <a:pPr algn="l" fontAlgn="ctr"/>
                      <a:r>
                        <a:rPr lang="en-GB" sz="1600" u="none" strike="noStrike">
                          <a:effectLst/>
                        </a:rPr>
                        <a:t>50% to 60%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Good </a:t>
                      </a:r>
                    </a:p>
                    <a:p>
                      <a:pPr algn="l" fontAlgn="ctr"/>
                      <a:r>
                        <a:rPr lang="en-GB" sz="1600" u="none" strike="noStrike">
                          <a:effectLst/>
                        </a:rPr>
                        <a:t>60% to 70%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Very Good </a:t>
                      </a:r>
                    </a:p>
                    <a:p>
                      <a:pPr algn="l" fontAlgn="ctr"/>
                      <a:r>
                        <a:rPr lang="en-GB" sz="1600" u="none" strike="noStrike">
                          <a:effectLst/>
                        </a:rPr>
                        <a:t>70% to 80%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Excellent </a:t>
                      </a:r>
                    </a:p>
                    <a:p>
                      <a:pPr algn="l" fontAlgn="ctr"/>
                      <a:r>
                        <a:rPr lang="en-GB" sz="1600" u="none" strike="noStrike">
                          <a:effectLst/>
                        </a:rPr>
                        <a:t>80% to 100%</a:t>
                      </a:r>
                      <a:endParaRPr lang="en-GB" sz="1600" b="1"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2938712891"/>
                  </a:ext>
                </a:extLst>
              </a:tr>
              <a:tr h="408598">
                <a:tc>
                  <a:txBody>
                    <a:bodyPr/>
                    <a:lstStyle/>
                    <a:p>
                      <a:pPr algn="ctr" fontAlgn="t"/>
                      <a:r>
                        <a:rPr lang="en-GB" sz="1600" u="none" strike="noStrike">
                          <a:effectLst/>
                        </a:rPr>
                        <a:t>Written Report</a:t>
                      </a:r>
                      <a:endParaRPr lang="en-GB" sz="1600" b="1"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Abstract &amp; Introduction </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10.0%</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Negligible abstract and introduction.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Very basic abstract and introduction; does not really set the work in context.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Reasonable abstract and introduction, but with some errors.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Abstract and introduction sets the work in context and describe key outcomes.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The abstract introduction shows insight and effectively sets the work in context.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The abstract and introduction show highly perceptive account of context rationale and key findings.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3794273830"/>
                  </a:ext>
                </a:extLst>
              </a:tr>
              <a:tr h="408598">
                <a:tc>
                  <a:txBody>
                    <a:bodyPr/>
                    <a:lstStyle/>
                    <a:p>
                      <a:pPr algn="ctr" fontAlgn="t"/>
                      <a:r>
                        <a:rPr lang="en-GB" sz="1600" u="none" strike="noStrike">
                          <a:effectLst/>
                        </a:rPr>
                        <a:t>(40.0%)</a:t>
                      </a:r>
                      <a:endParaRPr lang="en-GB" sz="16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Testbench Verification</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10.0%</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No evidence of simulation.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Basic functional simulation of main module performed.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Good functional simulation performed of main module.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Basic simulation performed of all functions. Basic changes made as a result of testing.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Good simulation performed of all functions. Basic changes made as a result of testing.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Exhaustive simulation performed of all modules. Changes made to code as a result of testing.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2683771812"/>
                  </a:ext>
                </a:extLst>
              </a:tr>
              <a:tr h="544797">
                <a:tc>
                  <a:txBody>
                    <a:bodyPr/>
                    <a:lstStyle/>
                    <a:p>
                      <a:pPr algn="l" fontAlgn="t"/>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Hardware Testing</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5.0%</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Little or no evidence of hardware testing.</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Basic visual observational testing performed.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Basic visual observational testing performed demonstrating of some operations.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Good visual observational testing performed demonstrating all operations.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Thorough visual observational testing performed demonstrating ALL operations.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Thorough visual observational testing performed demonstrating ALL operations AND additional tests proposed.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1806765089"/>
                  </a:ext>
                </a:extLst>
              </a:tr>
              <a:tr h="553877">
                <a:tc>
                  <a:txBody>
                    <a:bodyPr/>
                    <a:lstStyle/>
                    <a:p>
                      <a:pPr algn="l" fontAlgn="t"/>
                      <a:r>
                        <a:rPr lang="en-GB" sz="1800" u="none" strike="noStrike">
                          <a:effectLst/>
                        </a:rPr>
                        <a:t> </a:t>
                      </a:r>
                      <a:endParaRPr lang="en-GB" sz="18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Discussion/analysis &amp; Conclusions </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15.0%</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Negligible or incorrect discussion/analysis.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Basic level of discussion of results. Various errors. Little analysis. Basic conclusions.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Reasonable discussion of results, with some errors. Analysis attempted and summarised in the Conclusions.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Competent technical explanation with reasonable analysis and analytical summary.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Very good, error-free technical discussion; competent analysis and summary.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Highly competent technical discussion; perceptive analysis and analytical summary.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2255922067"/>
                  </a:ext>
                </a:extLst>
              </a:tr>
            </a:tbl>
          </a:graphicData>
        </a:graphic>
      </p:graphicFrame>
      <p:sp>
        <p:nvSpPr>
          <p:cNvPr id="3" name="Title 2">
            <a:extLst>
              <a:ext uri="{FF2B5EF4-FFF2-40B4-BE49-F238E27FC236}">
                <a16:creationId xmlns:a16="http://schemas.microsoft.com/office/drawing/2014/main" id="{93EA4CF2-4705-3F43-25A7-FC2317A1C8FB}"/>
              </a:ext>
            </a:extLst>
          </p:cNvPr>
          <p:cNvSpPr>
            <a:spLocks noGrp="1"/>
          </p:cNvSpPr>
          <p:nvPr>
            <p:ph type="title"/>
          </p:nvPr>
        </p:nvSpPr>
        <p:spPr/>
        <p:txBody>
          <a:bodyPr/>
          <a:lstStyle/>
          <a:p>
            <a:r>
              <a:rPr lang="en-GB"/>
              <a:t>Rubrics – Written Report – 40% </a:t>
            </a:r>
          </a:p>
        </p:txBody>
      </p:sp>
    </p:spTree>
    <p:extLst>
      <p:ext uri="{BB962C8B-B14F-4D97-AF65-F5344CB8AC3E}">
        <p14:creationId xmlns:p14="http://schemas.microsoft.com/office/powerpoint/2010/main" val="56843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18D5127-DEF3-106B-7F5F-2E9A159F7E9D}"/>
              </a:ext>
            </a:extLst>
          </p:cNvPr>
          <p:cNvGraphicFramePr>
            <a:graphicFrameLocks noGrp="1"/>
          </p:cNvGraphicFramePr>
          <p:nvPr>
            <p:ph sz="half" idx="10"/>
          </p:nvPr>
        </p:nvGraphicFramePr>
        <p:xfrm>
          <a:off x="433587" y="2913065"/>
          <a:ext cx="13766401" cy="4021796"/>
        </p:xfrm>
        <a:graphic>
          <a:graphicData uri="http://schemas.openxmlformats.org/drawingml/2006/table">
            <a:tbl>
              <a:tblPr firstRow="1" firstCol="1">
                <a:tableStyleId>{5C22544A-7EE6-4342-B048-85BDC9FD1C3A}</a:tableStyleId>
              </a:tblPr>
              <a:tblGrid>
                <a:gridCol w="1380273">
                  <a:extLst>
                    <a:ext uri="{9D8B030D-6E8A-4147-A177-3AD203B41FA5}">
                      <a16:colId xmlns:a16="http://schemas.microsoft.com/office/drawing/2014/main" val="717419656"/>
                    </a:ext>
                  </a:extLst>
                </a:gridCol>
                <a:gridCol w="1634533">
                  <a:extLst>
                    <a:ext uri="{9D8B030D-6E8A-4147-A177-3AD203B41FA5}">
                      <a16:colId xmlns:a16="http://schemas.microsoft.com/office/drawing/2014/main" val="1011673958"/>
                    </a:ext>
                  </a:extLst>
                </a:gridCol>
                <a:gridCol w="944397">
                  <a:extLst>
                    <a:ext uri="{9D8B030D-6E8A-4147-A177-3AD203B41FA5}">
                      <a16:colId xmlns:a16="http://schemas.microsoft.com/office/drawing/2014/main" val="3240288022"/>
                    </a:ext>
                  </a:extLst>
                </a:gridCol>
                <a:gridCol w="1634533">
                  <a:extLst>
                    <a:ext uri="{9D8B030D-6E8A-4147-A177-3AD203B41FA5}">
                      <a16:colId xmlns:a16="http://schemas.microsoft.com/office/drawing/2014/main" val="385984529"/>
                    </a:ext>
                  </a:extLst>
                </a:gridCol>
                <a:gridCol w="1634533">
                  <a:extLst>
                    <a:ext uri="{9D8B030D-6E8A-4147-A177-3AD203B41FA5}">
                      <a16:colId xmlns:a16="http://schemas.microsoft.com/office/drawing/2014/main" val="1828354559"/>
                    </a:ext>
                  </a:extLst>
                </a:gridCol>
                <a:gridCol w="1634533">
                  <a:extLst>
                    <a:ext uri="{9D8B030D-6E8A-4147-A177-3AD203B41FA5}">
                      <a16:colId xmlns:a16="http://schemas.microsoft.com/office/drawing/2014/main" val="4099367079"/>
                    </a:ext>
                  </a:extLst>
                </a:gridCol>
                <a:gridCol w="1634533">
                  <a:extLst>
                    <a:ext uri="{9D8B030D-6E8A-4147-A177-3AD203B41FA5}">
                      <a16:colId xmlns:a16="http://schemas.microsoft.com/office/drawing/2014/main" val="485138326"/>
                    </a:ext>
                  </a:extLst>
                </a:gridCol>
                <a:gridCol w="1634533">
                  <a:extLst>
                    <a:ext uri="{9D8B030D-6E8A-4147-A177-3AD203B41FA5}">
                      <a16:colId xmlns:a16="http://schemas.microsoft.com/office/drawing/2014/main" val="1982523367"/>
                    </a:ext>
                  </a:extLst>
                </a:gridCol>
                <a:gridCol w="1634533">
                  <a:extLst>
                    <a:ext uri="{9D8B030D-6E8A-4147-A177-3AD203B41FA5}">
                      <a16:colId xmlns:a16="http://schemas.microsoft.com/office/drawing/2014/main" val="2661597323"/>
                    </a:ext>
                  </a:extLst>
                </a:gridCol>
              </a:tblGrid>
              <a:tr h="143592">
                <a:tc>
                  <a:txBody>
                    <a:bodyPr/>
                    <a:lstStyle/>
                    <a:p>
                      <a:pPr algn="ctr" fontAlgn="t"/>
                      <a:r>
                        <a:rPr lang="en-GB" sz="1600" u="none" strike="noStrike">
                          <a:effectLst/>
                        </a:rPr>
                        <a:t> </a:t>
                      </a:r>
                      <a:endParaRPr lang="en-GB" sz="1600" b="0" i="0" u="none" strike="noStrike">
                        <a:solidFill>
                          <a:srgbClr val="000000"/>
                        </a:solidFill>
                        <a:effectLst/>
                        <a:latin typeface="Calibri" panose="020F0502020204030204" pitchFamily="34" charset="0"/>
                      </a:endParaRPr>
                    </a:p>
                  </a:txBody>
                  <a:tcPr marL="3419" marR="3419" marT="3419" marB="0"/>
                </a:tc>
                <a:tc>
                  <a:txBody>
                    <a:bodyPr/>
                    <a:lstStyle/>
                    <a:p>
                      <a:pPr algn="ctr" fontAlgn="ctr"/>
                      <a:r>
                        <a:rPr lang="en-GB" sz="1600" u="none" strike="noStrike">
                          <a:effectLst/>
                        </a:rPr>
                        <a:t>Criteria </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ctr" fontAlgn="ctr"/>
                      <a:r>
                        <a:rPr lang="en-GB" sz="1600" u="none" strike="noStrike">
                          <a:effectLst/>
                        </a:rPr>
                        <a:t>Overall Weighting</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600" u="none" strike="noStrike">
                          <a:effectLst/>
                        </a:rPr>
                        <a:t>Poor</a:t>
                      </a:r>
                    </a:p>
                    <a:p>
                      <a:pPr algn="l" fontAlgn="ctr"/>
                      <a:r>
                        <a:rPr lang="en-GB" sz="1600" u="none" strike="noStrike">
                          <a:effectLst/>
                        </a:rPr>
                        <a:t>0% to 40%</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600" u="none" strike="noStrike">
                          <a:effectLst/>
                        </a:rPr>
                        <a:t>Marginal</a:t>
                      </a:r>
                    </a:p>
                    <a:p>
                      <a:pPr algn="l" fontAlgn="ctr"/>
                      <a:r>
                        <a:rPr lang="en-GB" sz="1600" u="none" strike="noStrike">
                          <a:effectLst/>
                        </a:rPr>
                        <a:t>40% to 50%</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600" u="none" strike="noStrike">
                          <a:effectLst/>
                        </a:rPr>
                        <a:t>Adequate</a:t>
                      </a:r>
                    </a:p>
                    <a:p>
                      <a:pPr algn="l" fontAlgn="ctr"/>
                      <a:r>
                        <a:rPr lang="en-GB" sz="1600" u="none" strike="noStrike">
                          <a:effectLst/>
                        </a:rPr>
                        <a:t>50% to 60%</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600" u="none" strike="noStrike">
                          <a:effectLst/>
                        </a:rPr>
                        <a:t>Good</a:t>
                      </a:r>
                    </a:p>
                    <a:p>
                      <a:pPr algn="l" fontAlgn="ctr"/>
                      <a:r>
                        <a:rPr lang="en-GB" sz="1600" u="none" strike="noStrike">
                          <a:effectLst/>
                        </a:rPr>
                        <a:t>60% to 70%</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600" u="none" strike="noStrike">
                          <a:effectLst/>
                        </a:rPr>
                        <a:t>Very Good</a:t>
                      </a:r>
                    </a:p>
                    <a:p>
                      <a:pPr algn="l" fontAlgn="ctr"/>
                      <a:r>
                        <a:rPr lang="en-GB" sz="1600" u="none" strike="noStrike">
                          <a:effectLst/>
                        </a:rPr>
                        <a:t>70% to 80%</a:t>
                      </a:r>
                      <a:endParaRPr lang="en-GB" sz="16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600" u="none" strike="noStrike">
                          <a:effectLst/>
                        </a:rPr>
                        <a:t>Excellent</a:t>
                      </a:r>
                    </a:p>
                    <a:p>
                      <a:pPr algn="l" fontAlgn="ctr"/>
                      <a:r>
                        <a:rPr lang="en-GB" sz="1600" u="none" strike="noStrike">
                          <a:effectLst/>
                        </a:rPr>
                        <a:t>80% to 100%</a:t>
                      </a:r>
                      <a:endParaRPr lang="en-GB" sz="1600" b="1" i="0" u="none" strike="noStrike">
                        <a:solidFill>
                          <a:srgbClr val="000000"/>
                        </a:solidFill>
                        <a:effectLst/>
                        <a:latin typeface="Arial" panose="020B0604020202020204" pitchFamily="34" charset="0"/>
                      </a:endParaRPr>
                    </a:p>
                  </a:txBody>
                  <a:tcPr marL="3419" marR="3419" marT="3419" marB="0" anchor="ctr"/>
                </a:tc>
                <a:extLst>
                  <a:ext uri="{0D108BD9-81ED-4DB2-BD59-A6C34878D82A}">
                    <a16:rowId xmlns:a16="http://schemas.microsoft.com/office/drawing/2014/main" val="3363629732"/>
                  </a:ext>
                </a:extLst>
              </a:tr>
              <a:tr h="512828">
                <a:tc>
                  <a:txBody>
                    <a:bodyPr/>
                    <a:lstStyle/>
                    <a:p>
                      <a:pPr algn="ctr" fontAlgn="t"/>
                      <a:r>
                        <a:rPr lang="en-GB" sz="1600" u="none" strike="noStrike">
                          <a:effectLst/>
                        </a:rPr>
                        <a:t>Viva</a:t>
                      </a:r>
                    </a:p>
                    <a:p>
                      <a:pPr algn="ctr" fontAlgn="t"/>
                      <a:r>
                        <a:rPr lang="en-GB" sz="1600" u="none" strike="noStrike">
                          <a:effectLst/>
                        </a:rPr>
                        <a:t>(with Demo)</a:t>
                      </a:r>
                      <a:endParaRPr lang="en-GB" sz="1600" b="1" i="0" u="none" strike="noStrike">
                        <a:solidFill>
                          <a:srgbClr val="000000"/>
                        </a:solidFill>
                        <a:effectLst/>
                        <a:latin typeface="Calibri" panose="020F0502020204030204" pitchFamily="34" charset="0"/>
                      </a:endParaRPr>
                    </a:p>
                  </a:txBody>
                  <a:tcPr marL="3419" marR="3419" marT="3419" marB="0"/>
                </a:tc>
                <a:tc>
                  <a:txBody>
                    <a:bodyPr/>
                    <a:lstStyle/>
                    <a:p>
                      <a:pPr algn="ctr" fontAlgn="ctr"/>
                      <a:r>
                        <a:rPr lang="en-GB" sz="1100" b="1" u="none" strike="noStrike">
                          <a:effectLst/>
                        </a:rPr>
                        <a:t>Introducing the project aims, background, and progress </a:t>
                      </a:r>
                      <a:endParaRPr lang="en-GB" sz="1100" b="1" i="0" u="none" strike="noStrike">
                        <a:solidFill>
                          <a:srgbClr val="000000"/>
                        </a:solidFill>
                        <a:effectLst/>
                        <a:latin typeface="Arial" panose="020B0604020202020204" pitchFamily="34" charset="0"/>
                      </a:endParaRPr>
                    </a:p>
                  </a:txBody>
                  <a:tcPr marL="3419" marR="3419" marT="3419" marB="0" anchor="ctr"/>
                </a:tc>
                <a:tc>
                  <a:txBody>
                    <a:bodyPr/>
                    <a:lstStyle/>
                    <a:p>
                      <a:pPr algn="ctr" fontAlgn="ctr"/>
                      <a:r>
                        <a:rPr lang="en-GB" sz="1100" b="1" u="none" strike="noStrike">
                          <a:effectLst/>
                        </a:rPr>
                        <a:t>10.0%</a:t>
                      </a:r>
                      <a:endParaRPr lang="en-GB" sz="11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No attempt to introduce the project aims or set the work in any context. No progress mentioned.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A basic introduction, but not effective in setting the context for the project. Very little indication of progress.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A reasonable attempt to introduce the project aims, but lacking in background information/context. Some mention of progress.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The project was introduced well, with some relevant comments on background and motivation, and also progress made.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The project was clearly introduced with a very good summary of background and motivation, and progress made.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A highly perceptive introduction, with a very analytical summary of background, and motivation. An excellent overview of progress made. </a:t>
                      </a:r>
                      <a:endParaRPr lang="en-GB" sz="1100" b="0" i="0" u="none" strike="noStrike">
                        <a:solidFill>
                          <a:srgbClr val="000000"/>
                        </a:solidFill>
                        <a:effectLst/>
                        <a:latin typeface="Arial" panose="020B0604020202020204" pitchFamily="34" charset="0"/>
                      </a:endParaRPr>
                    </a:p>
                  </a:txBody>
                  <a:tcPr marL="3419" marR="3419" marT="3419" marB="0" anchor="ctr"/>
                </a:tc>
                <a:extLst>
                  <a:ext uri="{0D108BD9-81ED-4DB2-BD59-A6C34878D82A}">
                    <a16:rowId xmlns:a16="http://schemas.microsoft.com/office/drawing/2014/main" val="3975250421"/>
                  </a:ext>
                </a:extLst>
              </a:tr>
              <a:tr h="615393">
                <a:tc>
                  <a:txBody>
                    <a:bodyPr/>
                    <a:lstStyle/>
                    <a:p>
                      <a:pPr algn="ctr" fontAlgn="t"/>
                      <a:r>
                        <a:rPr lang="en-GB" sz="1600" u="none" strike="noStrike">
                          <a:effectLst/>
                        </a:rPr>
                        <a:t>(30.0%)</a:t>
                      </a:r>
                      <a:endParaRPr lang="en-GB" sz="1600" b="0" i="0" u="none" strike="noStrike">
                        <a:solidFill>
                          <a:srgbClr val="000000"/>
                        </a:solidFill>
                        <a:effectLst/>
                        <a:latin typeface="Calibri" panose="020F0502020204030204" pitchFamily="34" charset="0"/>
                      </a:endParaRPr>
                    </a:p>
                  </a:txBody>
                  <a:tcPr marL="3419" marR="3419" marT="3419" marB="0"/>
                </a:tc>
                <a:tc>
                  <a:txBody>
                    <a:bodyPr/>
                    <a:lstStyle/>
                    <a:p>
                      <a:pPr algn="ctr" fontAlgn="ctr"/>
                      <a:r>
                        <a:rPr lang="en-GB" sz="1100" b="1" u="none" strike="noStrike">
                          <a:effectLst/>
                        </a:rPr>
                        <a:t>Technical Content (of project work described) </a:t>
                      </a:r>
                      <a:endParaRPr lang="en-GB" sz="1100" b="1" i="0" u="none" strike="noStrike">
                        <a:solidFill>
                          <a:srgbClr val="000000"/>
                        </a:solidFill>
                        <a:effectLst/>
                        <a:latin typeface="Arial" panose="020B0604020202020204" pitchFamily="34" charset="0"/>
                      </a:endParaRPr>
                    </a:p>
                  </a:txBody>
                  <a:tcPr marL="3419" marR="3419" marT="3419" marB="0" anchor="ctr"/>
                </a:tc>
                <a:tc>
                  <a:txBody>
                    <a:bodyPr/>
                    <a:lstStyle/>
                    <a:p>
                      <a:pPr algn="ctr" fontAlgn="ctr"/>
                      <a:r>
                        <a:rPr lang="en-GB" sz="1100" b="1" u="none" strike="noStrike">
                          <a:effectLst/>
                        </a:rPr>
                        <a:t>10.0%</a:t>
                      </a:r>
                      <a:endParaRPr lang="en-GB" sz="11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No meaningful description of project work, and no meaningful conclusions.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Only basic project work is described, with no critical analysis, or useful conclusions.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Some project work is described, but lacking in depth, with little critical analysis or conclusions.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Some reasonable technical project work is described, with some critical analysis applied, and useful conclusions.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Comprehensive technical project work is described, with good critical analysis and synthesis demonstrated. Clear and useful conclusions. </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Very comprehensive and competent technical project work is described, with excellent critical analysis and synthesis demonstrated. Very clear and insightful conclusions. </a:t>
                      </a:r>
                      <a:endParaRPr lang="en-GB" sz="1100" b="0" i="0" u="none" strike="noStrike">
                        <a:solidFill>
                          <a:srgbClr val="000000"/>
                        </a:solidFill>
                        <a:effectLst/>
                        <a:latin typeface="Arial" panose="020B0604020202020204" pitchFamily="34" charset="0"/>
                      </a:endParaRPr>
                    </a:p>
                  </a:txBody>
                  <a:tcPr marL="3419" marR="3419" marT="3419" marB="0" anchor="ctr"/>
                </a:tc>
                <a:extLst>
                  <a:ext uri="{0D108BD9-81ED-4DB2-BD59-A6C34878D82A}">
                    <a16:rowId xmlns:a16="http://schemas.microsoft.com/office/drawing/2014/main" val="3892573558"/>
                  </a:ext>
                </a:extLst>
              </a:tr>
              <a:tr h="417100">
                <a:tc>
                  <a:txBody>
                    <a:bodyPr/>
                    <a:lstStyle/>
                    <a:p>
                      <a:pPr algn="ctr" fontAlgn="t"/>
                      <a:r>
                        <a:rPr lang="en-GB" sz="1600" u="none" strike="noStrike">
                          <a:effectLst/>
                        </a:rPr>
                        <a:t> </a:t>
                      </a:r>
                      <a:endParaRPr lang="en-GB" sz="1600" b="0" i="0" u="none" strike="noStrike">
                        <a:solidFill>
                          <a:srgbClr val="000000"/>
                        </a:solidFill>
                        <a:effectLst/>
                        <a:latin typeface="Calibri" panose="020F0502020204030204" pitchFamily="34" charset="0"/>
                      </a:endParaRPr>
                    </a:p>
                  </a:txBody>
                  <a:tcPr marL="3419" marR="3419" marT="3419" marB="0"/>
                </a:tc>
                <a:tc>
                  <a:txBody>
                    <a:bodyPr/>
                    <a:lstStyle/>
                    <a:p>
                      <a:pPr algn="ctr" fontAlgn="ctr"/>
                      <a:r>
                        <a:rPr lang="en-GB" sz="1100" b="1" u="none" strike="noStrike">
                          <a:effectLst/>
                        </a:rPr>
                        <a:t>Response to Questions</a:t>
                      </a:r>
                      <a:endParaRPr lang="en-GB" sz="1100" b="1" i="0" u="none" strike="noStrike">
                        <a:solidFill>
                          <a:srgbClr val="000000"/>
                        </a:solidFill>
                        <a:effectLst/>
                        <a:latin typeface="Arial" panose="020B0604020202020204" pitchFamily="34" charset="0"/>
                      </a:endParaRPr>
                    </a:p>
                  </a:txBody>
                  <a:tcPr marL="3419" marR="3419" marT="3419" marB="0" anchor="ctr"/>
                </a:tc>
                <a:tc>
                  <a:txBody>
                    <a:bodyPr/>
                    <a:lstStyle/>
                    <a:p>
                      <a:pPr algn="ctr" fontAlgn="ctr"/>
                      <a:r>
                        <a:rPr lang="en-GB" sz="1100" b="1" u="none" strike="noStrike">
                          <a:effectLst/>
                        </a:rPr>
                        <a:t>10.0%</a:t>
                      </a:r>
                      <a:endParaRPr lang="en-GB" sz="1100" b="1"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Very poor. Demonstrated no real understanding of the project topic. No achievements were discussed.</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Demonstrated very little understanding of the project topic, and almost no meaningful achievement</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Demonstrated only a basic understanding of the project topic, and a minimal level of achievement.</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Demonstrated a reasonable understanding in some areas of the project topic, and a good level of achievement.</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Demonstrated a very good level of understanding in most areas of the project topic, and a comprehensive achievement.</a:t>
                      </a:r>
                      <a:endParaRPr lang="en-GB" sz="1100" b="0" i="0" u="none" strike="noStrike">
                        <a:solidFill>
                          <a:srgbClr val="000000"/>
                        </a:solidFill>
                        <a:effectLst/>
                        <a:latin typeface="Arial" panose="020B0604020202020204" pitchFamily="34" charset="0"/>
                      </a:endParaRPr>
                    </a:p>
                  </a:txBody>
                  <a:tcPr marL="3419" marR="3419" marT="3419" marB="0" anchor="ctr"/>
                </a:tc>
                <a:tc>
                  <a:txBody>
                    <a:bodyPr/>
                    <a:lstStyle/>
                    <a:p>
                      <a:pPr algn="l" fontAlgn="ctr"/>
                      <a:r>
                        <a:rPr lang="en-GB" sz="1100" u="none" strike="noStrike">
                          <a:effectLst/>
                        </a:rPr>
                        <a:t>Demonstrated a deep understanding of the project topic, and an outstanding achievement.</a:t>
                      </a:r>
                      <a:endParaRPr lang="en-GB" sz="1100" b="0" i="0" u="none" strike="noStrike">
                        <a:solidFill>
                          <a:srgbClr val="000000"/>
                        </a:solidFill>
                        <a:effectLst/>
                        <a:latin typeface="Arial" panose="020B0604020202020204" pitchFamily="34" charset="0"/>
                      </a:endParaRPr>
                    </a:p>
                  </a:txBody>
                  <a:tcPr marL="3419" marR="3419" marT="3419" marB="0" anchor="ctr"/>
                </a:tc>
                <a:extLst>
                  <a:ext uri="{0D108BD9-81ED-4DB2-BD59-A6C34878D82A}">
                    <a16:rowId xmlns:a16="http://schemas.microsoft.com/office/drawing/2014/main" val="2088870183"/>
                  </a:ext>
                </a:extLst>
              </a:tr>
            </a:tbl>
          </a:graphicData>
        </a:graphic>
      </p:graphicFrame>
      <p:sp>
        <p:nvSpPr>
          <p:cNvPr id="3" name="Title 2">
            <a:extLst>
              <a:ext uri="{FF2B5EF4-FFF2-40B4-BE49-F238E27FC236}">
                <a16:creationId xmlns:a16="http://schemas.microsoft.com/office/drawing/2014/main" id="{E1B48519-C88E-C556-0BCD-71C922D41D4A}"/>
              </a:ext>
            </a:extLst>
          </p:cNvPr>
          <p:cNvSpPr>
            <a:spLocks noGrp="1"/>
          </p:cNvSpPr>
          <p:nvPr>
            <p:ph type="title"/>
          </p:nvPr>
        </p:nvSpPr>
        <p:spPr/>
        <p:txBody>
          <a:bodyPr/>
          <a:lstStyle/>
          <a:p>
            <a:r>
              <a:rPr lang="en-GB"/>
              <a:t>Rubrics – Viva with Demo – 30%</a:t>
            </a:r>
          </a:p>
        </p:txBody>
      </p:sp>
    </p:spTree>
    <p:extLst>
      <p:ext uri="{BB962C8B-B14F-4D97-AF65-F5344CB8AC3E}">
        <p14:creationId xmlns:p14="http://schemas.microsoft.com/office/powerpoint/2010/main" val="388821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7C7560F-1702-4A23-A5E0-8A5ABA6F20CB}"/>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C4CC87BA-E5FD-4D09-AC9B-7CDF2D3A6FCE}"/>
              </a:ext>
            </a:extLst>
          </p:cNvPr>
          <p:cNvSpPr>
            <a:spLocks noGrp="1"/>
          </p:cNvSpPr>
          <p:nvPr>
            <p:ph type="title"/>
          </p:nvPr>
        </p:nvSpPr>
        <p:spPr/>
        <p:txBody>
          <a:bodyPr/>
          <a:lstStyle/>
          <a:p>
            <a:r>
              <a:rPr lang="en-GB"/>
              <a:t>Questions</a:t>
            </a:r>
          </a:p>
        </p:txBody>
      </p:sp>
      <p:sp>
        <p:nvSpPr>
          <p:cNvPr id="6" name="Text Placeholder 5">
            <a:extLst>
              <a:ext uri="{FF2B5EF4-FFF2-40B4-BE49-F238E27FC236}">
                <a16:creationId xmlns:a16="http://schemas.microsoft.com/office/drawing/2014/main" id="{30B7174F-2F42-4DF7-B80E-62FAD6773B75}"/>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2757382D-B2AA-48FA-9A41-366B74C44FEB}"/>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49203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66CCE10-99D3-1E2F-89A5-9910CF06113D}"/>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B9E98B2B-8AF8-10B0-8449-4B8EECBE7FB1}"/>
              </a:ext>
            </a:extLst>
          </p:cNvPr>
          <p:cNvSpPr>
            <a:spLocks noGrp="1"/>
          </p:cNvSpPr>
          <p:nvPr>
            <p:ph type="title"/>
          </p:nvPr>
        </p:nvSpPr>
        <p:spPr/>
        <p:txBody>
          <a:bodyPr/>
          <a:lstStyle/>
          <a:p>
            <a:r>
              <a:rPr lang="en-GB" dirty="0"/>
              <a:t>Unit 2.2 Task Recap</a:t>
            </a:r>
          </a:p>
        </p:txBody>
      </p:sp>
      <p:sp>
        <p:nvSpPr>
          <p:cNvPr id="6" name="Text Placeholder 5">
            <a:extLst>
              <a:ext uri="{FF2B5EF4-FFF2-40B4-BE49-F238E27FC236}">
                <a16:creationId xmlns:a16="http://schemas.microsoft.com/office/drawing/2014/main" id="{BC56F2D2-55B2-6FAA-CE5B-901B9F7F7816}"/>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85BCD300-17C8-885A-809A-6FB746751E39}"/>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76651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5B4B10-2BA0-926C-47FF-F6B37DB0A332}"/>
              </a:ext>
            </a:extLst>
          </p:cNvPr>
          <p:cNvPicPr>
            <a:picLocks noChangeAspect="1"/>
          </p:cNvPicPr>
          <p:nvPr/>
        </p:nvPicPr>
        <p:blipFill>
          <a:blip r:embed="rId2"/>
          <a:stretch>
            <a:fillRect/>
          </a:stretch>
        </p:blipFill>
        <p:spPr>
          <a:xfrm>
            <a:off x="4110507" y="4582637"/>
            <a:ext cx="3216349" cy="2383667"/>
          </a:xfrm>
          <a:prstGeom prst="rect">
            <a:avLst/>
          </a:prstGeom>
        </p:spPr>
      </p:pic>
      <p:pic>
        <p:nvPicPr>
          <p:cNvPr id="7" name="Content Placeholder 6">
            <a:extLst>
              <a:ext uri="{FF2B5EF4-FFF2-40B4-BE49-F238E27FC236}">
                <a16:creationId xmlns:a16="http://schemas.microsoft.com/office/drawing/2014/main" id="{1B5976EB-26BD-8A10-4CC2-18665B855505}"/>
              </a:ext>
            </a:extLst>
          </p:cNvPr>
          <p:cNvPicPr>
            <a:picLocks noGrp="1" noChangeAspect="1"/>
          </p:cNvPicPr>
          <p:nvPr>
            <p:ph sz="half" idx="10"/>
          </p:nvPr>
        </p:nvPicPr>
        <p:blipFill>
          <a:blip r:embed="rId3"/>
          <a:stretch>
            <a:fillRect/>
          </a:stretch>
        </p:blipFill>
        <p:spPr>
          <a:xfrm>
            <a:off x="56879" y="6476509"/>
            <a:ext cx="5546480" cy="1357605"/>
          </a:xfrm>
        </p:spPr>
      </p:pic>
      <p:sp>
        <p:nvSpPr>
          <p:cNvPr id="3" name="Title 2">
            <a:extLst>
              <a:ext uri="{FF2B5EF4-FFF2-40B4-BE49-F238E27FC236}">
                <a16:creationId xmlns:a16="http://schemas.microsoft.com/office/drawing/2014/main" id="{E4C78E0C-DA11-928E-D663-7448CB56F73D}"/>
              </a:ext>
            </a:extLst>
          </p:cNvPr>
          <p:cNvSpPr>
            <a:spLocks noGrp="1"/>
          </p:cNvSpPr>
          <p:nvPr>
            <p:ph type="title"/>
          </p:nvPr>
        </p:nvSpPr>
        <p:spPr/>
        <p:txBody>
          <a:bodyPr/>
          <a:lstStyle/>
          <a:p>
            <a:r>
              <a:rPr lang="en-GB" dirty="0"/>
              <a:t>Task 1 – Moore State Machine</a:t>
            </a:r>
          </a:p>
        </p:txBody>
      </p:sp>
      <p:pic>
        <p:nvPicPr>
          <p:cNvPr id="11" name="Picture 10">
            <a:extLst>
              <a:ext uri="{FF2B5EF4-FFF2-40B4-BE49-F238E27FC236}">
                <a16:creationId xmlns:a16="http://schemas.microsoft.com/office/drawing/2014/main" id="{3FB01478-B9A0-26FF-B0C5-681D23E09403}"/>
              </a:ext>
            </a:extLst>
          </p:cNvPr>
          <p:cNvPicPr>
            <a:picLocks noChangeAspect="1"/>
          </p:cNvPicPr>
          <p:nvPr/>
        </p:nvPicPr>
        <p:blipFill>
          <a:blip r:embed="rId4"/>
          <a:stretch>
            <a:fillRect/>
          </a:stretch>
        </p:blipFill>
        <p:spPr>
          <a:xfrm>
            <a:off x="313661" y="1807842"/>
            <a:ext cx="6942372" cy="2774795"/>
          </a:xfrm>
          <a:prstGeom prst="rect">
            <a:avLst/>
          </a:prstGeom>
        </p:spPr>
      </p:pic>
      <p:pic>
        <p:nvPicPr>
          <p:cNvPr id="15" name="Picture 14">
            <a:extLst>
              <a:ext uri="{FF2B5EF4-FFF2-40B4-BE49-F238E27FC236}">
                <a16:creationId xmlns:a16="http://schemas.microsoft.com/office/drawing/2014/main" id="{29136EAE-5E81-501E-4174-442DB2E5ADC4}"/>
              </a:ext>
            </a:extLst>
          </p:cNvPr>
          <p:cNvPicPr>
            <a:picLocks noChangeAspect="1"/>
          </p:cNvPicPr>
          <p:nvPr/>
        </p:nvPicPr>
        <p:blipFill>
          <a:blip r:embed="rId5"/>
          <a:stretch>
            <a:fillRect/>
          </a:stretch>
        </p:blipFill>
        <p:spPr>
          <a:xfrm>
            <a:off x="7499246" y="1888317"/>
            <a:ext cx="6308336" cy="6094946"/>
          </a:xfrm>
          <a:prstGeom prst="rect">
            <a:avLst/>
          </a:prstGeom>
        </p:spPr>
      </p:pic>
      <p:cxnSp>
        <p:nvCxnSpPr>
          <p:cNvPr id="19" name="Straight Arrow Connector 18">
            <a:extLst>
              <a:ext uri="{FF2B5EF4-FFF2-40B4-BE49-F238E27FC236}">
                <a16:creationId xmlns:a16="http://schemas.microsoft.com/office/drawing/2014/main" id="{05BBAF7F-B05B-D422-C9B5-94BDDA70CDF3}"/>
              </a:ext>
            </a:extLst>
          </p:cNvPr>
          <p:cNvCxnSpPr/>
          <p:nvPr/>
        </p:nvCxnSpPr>
        <p:spPr bwMode="auto">
          <a:xfrm flipH="1">
            <a:off x="10292315" y="6661297"/>
            <a:ext cx="494414" cy="0"/>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397DA3F8-EBCA-D9EB-1F97-455EE3089664}"/>
              </a:ext>
            </a:extLst>
          </p:cNvPr>
          <p:cNvCxnSpPr>
            <a:cxnSpLocks/>
          </p:cNvCxnSpPr>
          <p:nvPr/>
        </p:nvCxnSpPr>
        <p:spPr bwMode="auto">
          <a:xfrm flipH="1">
            <a:off x="6244855" y="4710228"/>
            <a:ext cx="368597" cy="353153"/>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5E83D54B-23AC-9955-2DCA-0334C4483C9D}"/>
              </a:ext>
            </a:extLst>
          </p:cNvPr>
          <p:cNvCxnSpPr>
            <a:cxnSpLocks/>
          </p:cNvCxnSpPr>
          <p:nvPr/>
        </p:nvCxnSpPr>
        <p:spPr bwMode="auto">
          <a:xfrm flipH="1">
            <a:off x="3517260" y="7150506"/>
            <a:ext cx="535173" cy="0"/>
          </a:xfrm>
          <a:prstGeom prst="straightConnector1">
            <a:avLst/>
          </a:prstGeom>
          <a:solidFill>
            <a:schemeClr val="hlink"/>
          </a:solidFill>
          <a:ln w="76200" cap="flat" cmpd="sng" algn="ctr">
            <a:solidFill>
              <a:srgbClr val="FF0000"/>
            </a:solidFill>
            <a:prstDash val="solid"/>
            <a:round/>
            <a:headEnd type="none" w="med" len="med"/>
            <a:tailEnd type="triangle"/>
          </a:ln>
          <a:effectLst/>
        </p:spPr>
      </p:cxnSp>
      <p:sp>
        <p:nvSpPr>
          <p:cNvPr id="24" name="TextBox 23">
            <a:extLst>
              <a:ext uri="{FF2B5EF4-FFF2-40B4-BE49-F238E27FC236}">
                <a16:creationId xmlns:a16="http://schemas.microsoft.com/office/drawing/2014/main" id="{B54A3201-00C3-8B43-88A8-0D000E58C46E}"/>
              </a:ext>
            </a:extLst>
          </p:cNvPr>
          <p:cNvSpPr txBox="1"/>
          <p:nvPr/>
        </p:nvSpPr>
        <p:spPr>
          <a:xfrm>
            <a:off x="10823943" y="6302037"/>
            <a:ext cx="2691763" cy="1077218"/>
          </a:xfrm>
          <a:prstGeom prst="rect">
            <a:avLst/>
          </a:prstGeom>
          <a:noFill/>
        </p:spPr>
        <p:txBody>
          <a:bodyPr wrap="none" rtlCol="0">
            <a:spAutoFit/>
          </a:bodyPr>
          <a:lstStyle/>
          <a:p>
            <a:r>
              <a:rPr lang="en-GB" sz="1600" dirty="0">
                <a:solidFill>
                  <a:srgbClr val="FF0000"/>
                </a:solidFill>
              </a:rPr>
              <a:t>Clicking a state or condition</a:t>
            </a:r>
          </a:p>
          <a:p>
            <a:r>
              <a:rPr lang="en-GB" sz="1600" dirty="0">
                <a:solidFill>
                  <a:srgbClr val="FF0000"/>
                </a:solidFill>
              </a:rPr>
              <a:t>State Table or Diagram</a:t>
            </a:r>
          </a:p>
          <a:p>
            <a:r>
              <a:rPr lang="en-GB" sz="1600" dirty="0">
                <a:solidFill>
                  <a:srgbClr val="FF0000"/>
                </a:solidFill>
              </a:rPr>
              <a:t>highlights in both</a:t>
            </a:r>
            <a:br>
              <a:rPr lang="en-GB" sz="1600" dirty="0">
                <a:solidFill>
                  <a:srgbClr val="FF0000"/>
                </a:solidFill>
              </a:rPr>
            </a:br>
            <a:r>
              <a:rPr lang="en-GB" sz="1600" dirty="0">
                <a:solidFill>
                  <a:srgbClr val="FF0000"/>
                </a:solidFill>
              </a:rPr>
              <a:t>State Table and Diagram</a:t>
            </a:r>
          </a:p>
        </p:txBody>
      </p:sp>
    </p:spTree>
    <p:extLst>
      <p:ext uri="{BB962C8B-B14F-4D97-AF65-F5344CB8AC3E}">
        <p14:creationId xmlns:p14="http://schemas.microsoft.com/office/powerpoint/2010/main" val="377564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A3F2C-49F2-551B-3BAA-CF416E37A439}"/>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24F75F0-4A57-73A2-277F-B8B11E67084D}"/>
              </a:ext>
            </a:extLst>
          </p:cNvPr>
          <p:cNvPicPr>
            <a:picLocks noChangeAspect="1"/>
          </p:cNvPicPr>
          <p:nvPr/>
        </p:nvPicPr>
        <p:blipFill>
          <a:blip r:embed="rId2"/>
          <a:stretch>
            <a:fillRect/>
          </a:stretch>
        </p:blipFill>
        <p:spPr>
          <a:xfrm>
            <a:off x="7622040" y="1863523"/>
            <a:ext cx="6308336" cy="6094946"/>
          </a:xfrm>
          <a:prstGeom prst="rect">
            <a:avLst/>
          </a:prstGeom>
        </p:spPr>
      </p:pic>
      <p:sp>
        <p:nvSpPr>
          <p:cNvPr id="3" name="Title 2">
            <a:extLst>
              <a:ext uri="{FF2B5EF4-FFF2-40B4-BE49-F238E27FC236}">
                <a16:creationId xmlns:a16="http://schemas.microsoft.com/office/drawing/2014/main" id="{E5A5259B-DB62-B9FA-C6C1-CC6DF5489A44}"/>
              </a:ext>
            </a:extLst>
          </p:cNvPr>
          <p:cNvSpPr>
            <a:spLocks noGrp="1"/>
          </p:cNvSpPr>
          <p:nvPr>
            <p:ph type="title"/>
          </p:nvPr>
        </p:nvSpPr>
        <p:spPr/>
        <p:txBody>
          <a:bodyPr/>
          <a:lstStyle/>
          <a:p>
            <a:r>
              <a:rPr lang="en-GB" dirty="0"/>
              <a:t>Task 2 – Mealy State Machine</a:t>
            </a:r>
          </a:p>
        </p:txBody>
      </p:sp>
      <p:pic>
        <p:nvPicPr>
          <p:cNvPr id="4" name="Picture 3">
            <a:extLst>
              <a:ext uri="{FF2B5EF4-FFF2-40B4-BE49-F238E27FC236}">
                <a16:creationId xmlns:a16="http://schemas.microsoft.com/office/drawing/2014/main" id="{69A7EAB8-4BFA-D3F4-F06C-CFEA17D6ADF1}"/>
              </a:ext>
            </a:extLst>
          </p:cNvPr>
          <p:cNvPicPr>
            <a:picLocks noChangeAspect="1"/>
          </p:cNvPicPr>
          <p:nvPr/>
        </p:nvPicPr>
        <p:blipFill>
          <a:blip r:embed="rId3"/>
          <a:stretch>
            <a:fillRect/>
          </a:stretch>
        </p:blipFill>
        <p:spPr>
          <a:xfrm>
            <a:off x="326575" y="1794357"/>
            <a:ext cx="6949790" cy="1727591"/>
          </a:xfrm>
          <a:prstGeom prst="rect">
            <a:avLst/>
          </a:prstGeom>
        </p:spPr>
      </p:pic>
      <p:pic>
        <p:nvPicPr>
          <p:cNvPr id="12" name="Picture 11">
            <a:extLst>
              <a:ext uri="{FF2B5EF4-FFF2-40B4-BE49-F238E27FC236}">
                <a16:creationId xmlns:a16="http://schemas.microsoft.com/office/drawing/2014/main" id="{7F0B4415-21B4-0F21-3DD8-75A2433DAA8D}"/>
              </a:ext>
            </a:extLst>
          </p:cNvPr>
          <p:cNvPicPr>
            <a:picLocks noChangeAspect="1"/>
          </p:cNvPicPr>
          <p:nvPr/>
        </p:nvPicPr>
        <p:blipFill>
          <a:blip r:embed="rId4"/>
          <a:stretch>
            <a:fillRect/>
          </a:stretch>
        </p:blipFill>
        <p:spPr>
          <a:xfrm>
            <a:off x="167156" y="6587973"/>
            <a:ext cx="7109209" cy="1370496"/>
          </a:xfrm>
          <a:prstGeom prst="rect">
            <a:avLst/>
          </a:prstGeom>
        </p:spPr>
      </p:pic>
      <p:pic>
        <p:nvPicPr>
          <p:cNvPr id="14" name="Picture 13">
            <a:extLst>
              <a:ext uri="{FF2B5EF4-FFF2-40B4-BE49-F238E27FC236}">
                <a16:creationId xmlns:a16="http://schemas.microsoft.com/office/drawing/2014/main" id="{B041D652-644A-7130-1DF3-870F321327FC}"/>
              </a:ext>
            </a:extLst>
          </p:cNvPr>
          <p:cNvPicPr>
            <a:picLocks noChangeAspect="1"/>
          </p:cNvPicPr>
          <p:nvPr/>
        </p:nvPicPr>
        <p:blipFill>
          <a:blip r:embed="rId5"/>
          <a:stretch>
            <a:fillRect/>
          </a:stretch>
        </p:blipFill>
        <p:spPr>
          <a:xfrm>
            <a:off x="303057" y="4643265"/>
            <a:ext cx="6683226" cy="1863152"/>
          </a:xfrm>
          <a:prstGeom prst="rect">
            <a:avLst/>
          </a:prstGeom>
        </p:spPr>
      </p:pic>
      <p:cxnSp>
        <p:nvCxnSpPr>
          <p:cNvPr id="18" name="Straight Connector 17">
            <a:extLst>
              <a:ext uri="{FF2B5EF4-FFF2-40B4-BE49-F238E27FC236}">
                <a16:creationId xmlns:a16="http://schemas.microsoft.com/office/drawing/2014/main" id="{AA5C09FF-7C2D-21E3-329F-F254A95A059E}"/>
              </a:ext>
            </a:extLst>
          </p:cNvPr>
          <p:cNvCxnSpPr>
            <a:cxnSpLocks/>
          </p:cNvCxnSpPr>
          <p:nvPr/>
        </p:nvCxnSpPr>
        <p:spPr bwMode="auto">
          <a:xfrm>
            <a:off x="891364" y="3024962"/>
            <a:ext cx="6200553" cy="0"/>
          </a:xfrm>
          <a:prstGeom prst="line">
            <a:avLst/>
          </a:prstGeom>
          <a:solidFill>
            <a:schemeClr val="hlink"/>
          </a:solidFill>
          <a:ln w="12700" cap="flat" cmpd="sng" algn="ctr">
            <a:solidFill>
              <a:srgbClr val="FF000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C1347991-6CEF-06EB-A1B9-AE96BDC3C162}"/>
              </a:ext>
            </a:extLst>
          </p:cNvPr>
          <p:cNvCxnSpPr>
            <a:cxnSpLocks/>
          </p:cNvCxnSpPr>
          <p:nvPr/>
        </p:nvCxnSpPr>
        <p:spPr bwMode="auto">
          <a:xfrm>
            <a:off x="891364" y="3241157"/>
            <a:ext cx="2649279" cy="0"/>
          </a:xfrm>
          <a:prstGeom prst="line">
            <a:avLst/>
          </a:prstGeom>
          <a:solidFill>
            <a:schemeClr val="hlink"/>
          </a:solidFill>
          <a:ln w="12700" cap="flat" cmpd="sng" algn="ctr">
            <a:solidFill>
              <a:srgbClr val="FF0000"/>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382F3CCF-92E1-7017-5766-5D1AFD1EBD4C}"/>
              </a:ext>
            </a:extLst>
          </p:cNvPr>
          <p:cNvSpPr txBox="1"/>
          <p:nvPr/>
        </p:nvSpPr>
        <p:spPr>
          <a:xfrm>
            <a:off x="224533" y="3476157"/>
            <a:ext cx="7224670" cy="307777"/>
          </a:xfrm>
          <a:prstGeom prst="rect">
            <a:avLst/>
          </a:prstGeom>
          <a:noFill/>
        </p:spPr>
        <p:txBody>
          <a:bodyPr wrap="none" rtlCol="0">
            <a:spAutoFit/>
          </a:bodyPr>
          <a:lstStyle/>
          <a:p>
            <a:r>
              <a:rPr lang="en-GB" sz="1400" dirty="0">
                <a:solidFill>
                  <a:srgbClr val="0070C0"/>
                </a:solidFill>
              </a:rPr>
              <a:t>Apologies – This is no longer shown in the State Machine Viewer in this Quartus Version!</a:t>
            </a:r>
          </a:p>
        </p:txBody>
      </p:sp>
    </p:spTree>
    <p:extLst>
      <p:ext uri="{BB962C8B-B14F-4D97-AF65-F5344CB8AC3E}">
        <p14:creationId xmlns:p14="http://schemas.microsoft.com/office/powerpoint/2010/main" val="111237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A989A3-B868-DD26-4264-B745C839FD91}"/>
              </a:ext>
            </a:extLst>
          </p:cNvPr>
          <p:cNvPicPr>
            <a:picLocks noChangeAspect="1"/>
          </p:cNvPicPr>
          <p:nvPr/>
        </p:nvPicPr>
        <p:blipFill>
          <a:blip r:embed="rId2"/>
          <a:stretch>
            <a:fillRect/>
          </a:stretch>
        </p:blipFill>
        <p:spPr>
          <a:xfrm>
            <a:off x="176865" y="1884378"/>
            <a:ext cx="7988939" cy="6081072"/>
          </a:xfrm>
          <a:prstGeom prst="rect">
            <a:avLst/>
          </a:prstGeom>
        </p:spPr>
      </p:pic>
      <p:graphicFrame>
        <p:nvGraphicFramePr>
          <p:cNvPr id="4" name="Content Placeholder 3">
            <a:extLst>
              <a:ext uri="{FF2B5EF4-FFF2-40B4-BE49-F238E27FC236}">
                <a16:creationId xmlns:a16="http://schemas.microsoft.com/office/drawing/2014/main" id="{5B39214C-2E43-96A3-7C9D-D4CDADE3549B}"/>
              </a:ext>
            </a:extLst>
          </p:cNvPr>
          <p:cNvGraphicFramePr>
            <a:graphicFrameLocks noGrp="1"/>
          </p:cNvGraphicFramePr>
          <p:nvPr>
            <p:ph sz="half" idx="10"/>
            <p:extLst>
              <p:ext uri="{D42A27DB-BD31-4B8C-83A1-F6EECF244321}">
                <p14:modId xmlns:p14="http://schemas.microsoft.com/office/powerpoint/2010/main" val="3580441625"/>
              </p:ext>
            </p:extLst>
          </p:nvPr>
        </p:nvGraphicFramePr>
        <p:xfrm>
          <a:off x="6813082" y="4481365"/>
          <a:ext cx="7620616" cy="2686304"/>
        </p:xfrm>
        <a:graphic>
          <a:graphicData uri="http://schemas.openxmlformats.org/drawingml/2006/table">
            <a:tbl>
              <a:tblPr firstRow="1" bandRow="1">
                <a:tableStyleId>{5C22544A-7EE6-4342-B048-85BDC9FD1C3A}</a:tableStyleId>
              </a:tblPr>
              <a:tblGrid>
                <a:gridCol w="945116">
                  <a:extLst>
                    <a:ext uri="{9D8B030D-6E8A-4147-A177-3AD203B41FA5}">
                      <a16:colId xmlns:a16="http://schemas.microsoft.com/office/drawing/2014/main" val="690273473"/>
                    </a:ext>
                  </a:extLst>
                </a:gridCol>
                <a:gridCol w="816293">
                  <a:extLst>
                    <a:ext uri="{9D8B030D-6E8A-4147-A177-3AD203B41FA5}">
                      <a16:colId xmlns:a16="http://schemas.microsoft.com/office/drawing/2014/main" val="2874076193"/>
                    </a:ext>
                  </a:extLst>
                </a:gridCol>
                <a:gridCol w="722630">
                  <a:extLst>
                    <a:ext uri="{9D8B030D-6E8A-4147-A177-3AD203B41FA5}">
                      <a16:colId xmlns:a16="http://schemas.microsoft.com/office/drawing/2014/main" val="1096762607"/>
                    </a:ext>
                  </a:extLst>
                </a:gridCol>
                <a:gridCol w="741807">
                  <a:extLst>
                    <a:ext uri="{9D8B030D-6E8A-4147-A177-3AD203B41FA5}">
                      <a16:colId xmlns:a16="http://schemas.microsoft.com/office/drawing/2014/main" val="3559018479"/>
                    </a:ext>
                  </a:extLst>
                </a:gridCol>
                <a:gridCol w="1092517">
                  <a:extLst>
                    <a:ext uri="{9D8B030D-6E8A-4147-A177-3AD203B41FA5}">
                      <a16:colId xmlns:a16="http://schemas.microsoft.com/office/drawing/2014/main" val="1672687917"/>
                    </a:ext>
                  </a:extLst>
                </a:gridCol>
                <a:gridCol w="733742">
                  <a:extLst>
                    <a:ext uri="{9D8B030D-6E8A-4147-A177-3AD203B41FA5}">
                      <a16:colId xmlns:a16="http://schemas.microsoft.com/office/drawing/2014/main" val="296528979"/>
                    </a:ext>
                  </a:extLst>
                </a:gridCol>
                <a:gridCol w="687705">
                  <a:extLst>
                    <a:ext uri="{9D8B030D-6E8A-4147-A177-3AD203B41FA5}">
                      <a16:colId xmlns:a16="http://schemas.microsoft.com/office/drawing/2014/main" val="680653146"/>
                    </a:ext>
                  </a:extLst>
                </a:gridCol>
                <a:gridCol w="659130">
                  <a:extLst>
                    <a:ext uri="{9D8B030D-6E8A-4147-A177-3AD203B41FA5}">
                      <a16:colId xmlns:a16="http://schemas.microsoft.com/office/drawing/2014/main" val="1360297093"/>
                    </a:ext>
                  </a:extLst>
                </a:gridCol>
                <a:gridCol w="1221676">
                  <a:extLst>
                    <a:ext uri="{9D8B030D-6E8A-4147-A177-3AD203B41FA5}">
                      <a16:colId xmlns:a16="http://schemas.microsoft.com/office/drawing/2014/main" val="189451445"/>
                    </a:ext>
                  </a:extLst>
                </a:gridCol>
              </a:tblGrid>
              <a:tr h="370840">
                <a:tc>
                  <a:txBody>
                    <a:bodyPr/>
                    <a:lstStyle/>
                    <a:p>
                      <a:pPr algn="ctr"/>
                      <a:endParaRPr lang="en-GB" dirty="0"/>
                    </a:p>
                  </a:txBody>
                  <a:tcPr anchor="b"/>
                </a:tc>
                <a:tc gridSpan="4">
                  <a:txBody>
                    <a:bodyPr/>
                    <a:lstStyle/>
                    <a:p>
                      <a:pPr algn="ctr"/>
                      <a:r>
                        <a:rPr lang="en-GB" dirty="0"/>
                        <a:t>Inputs </a:t>
                      </a:r>
                      <a:r>
                        <a:rPr lang="en-GB" i="1" dirty="0"/>
                        <a:t>define</a:t>
                      </a:r>
                      <a:r>
                        <a:rPr lang="en-GB" dirty="0"/>
                        <a:t> Next State</a:t>
                      </a:r>
                    </a:p>
                  </a:txBody>
                  <a:tcPr anchor="b"/>
                </a:tc>
                <a:tc hMerge="1">
                  <a:txBody>
                    <a:bodyPr/>
                    <a:lstStyle/>
                    <a:p>
                      <a:endParaRPr lang="en-GB" dirty="0"/>
                    </a:p>
                  </a:txBody>
                  <a:tcPr/>
                </a:tc>
                <a:tc hMerge="1">
                  <a:txBody>
                    <a:bodyPr/>
                    <a:lstStyle/>
                    <a:p>
                      <a:endParaRPr lang="en-GB"/>
                    </a:p>
                  </a:txBody>
                  <a:tcPr/>
                </a:tc>
                <a:tc hMerge="1">
                  <a:txBody>
                    <a:bodyPr/>
                    <a:lstStyle/>
                    <a:p>
                      <a:endParaRPr lang="en-GB" dirty="0"/>
                    </a:p>
                  </a:txBody>
                  <a:tcPr/>
                </a:tc>
                <a:tc gridSpan="4">
                  <a:txBody>
                    <a:bodyPr/>
                    <a:lstStyle/>
                    <a:p>
                      <a:pPr algn="ctr"/>
                      <a:r>
                        <a:rPr lang="en-GB" i="1" dirty="0"/>
                        <a:t>Present State defines </a:t>
                      </a:r>
                      <a:r>
                        <a:rPr lang="en-GB" dirty="0"/>
                        <a:t>Outputs</a:t>
                      </a:r>
                    </a:p>
                  </a:txBody>
                  <a:tcPr anchor="b"/>
                </a:tc>
                <a:tc hMerge="1">
                  <a:txBody>
                    <a:bodyPr/>
                    <a:lstStyle/>
                    <a:p>
                      <a:pPr algn="ctr"/>
                      <a:endParaRPr lang="en-GB"/>
                    </a:p>
                  </a:txBody>
                  <a:tcPr anchor="b"/>
                </a:tc>
                <a:tc hMerge="1">
                  <a:txBody>
                    <a:bodyPr/>
                    <a:lstStyle/>
                    <a:p>
                      <a:pPr algn="ctr"/>
                      <a:endParaRPr lang="en-GB"/>
                    </a:p>
                  </a:txBody>
                  <a:tcPr anchor="b"/>
                </a:tc>
                <a:tc hMerge="1">
                  <a:txBody>
                    <a:bodyPr/>
                    <a:lstStyle/>
                    <a:p>
                      <a:pPr algn="ctr"/>
                      <a:endParaRPr lang="en-GB" dirty="0"/>
                    </a:p>
                  </a:txBody>
                  <a:tcPr anchor="b"/>
                </a:tc>
                <a:extLst>
                  <a:ext uri="{0D108BD9-81ED-4DB2-BD59-A6C34878D82A}">
                    <a16:rowId xmlns:a16="http://schemas.microsoft.com/office/drawing/2014/main" val="3906723974"/>
                  </a:ext>
                </a:extLst>
              </a:tr>
              <a:tr h="370840">
                <a:tc>
                  <a:txBody>
                    <a:bodyPr/>
                    <a:lstStyle/>
                    <a:p>
                      <a:pPr algn="ctr"/>
                      <a:r>
                        <a:rPr lang="en-GB" sz="1620" b="1" kern="1200" dirty="0">
                          <a:solidFill>
                            <a:schemeClr val="lt1"/>
                          </a:solidFill>
                          <a:latin typeface="+mn-lt"/>
                          <a:ea typeface="+mn-ea"/>
                          <a:cs typeface="+mn-cs"/>
                        </a:rPr>
                        <a:t>Present State</a:t>
                      </a:r>
                    </a:p>
                  </a:txBody>
                  <a:tcPr anchor="b">
                    <a:solidFill>
                      <a:schemeClr val="accent1"/>
                    </a:solidFill>
                  </a:tcPr>
                </a:tc>
                <a:tc>
                  <a:txBody>
                    <a:bodyPr/>
                    <a:lstStyle/>
                    <a:p>
                      <a:pPr algn="ctr"/>
                      <a:r>
                        <a:rPr lang="en-GB" sz="1620" b="1" i="1" kern="1200" dirty="0">
                          <a:solidFill>
                            <a:schemeClr val="lt1"/>
                          </a:solidFill>
                          <a:latin typeface="+mj-lt"/>
                          <a:ea typeface="+mn-ea"/>
                          <a:cs typeface="+mn-cs"/>
                        </a:rPr>
                        <a:t>Brew</a:t>
                      </a:r>
                      <a:br>
                        <a:rPr lang="en-GB" sz="1620" b="1" i="1" kern="1200" dirty="0">
                          <a:solidFill>
                            <a:schemeClr val="lt1"/>
                          </a:solidFill>
                          <a:latin typeface="+mj-lt"/>
                          <a:ea typeface="+mn-ea"/>
                          <a:cs typeface="+mn-cs"/>
                        </a:rPr>
                      </a:br>
                      <a:r>
                        <a:rPr lang="en-GB" sz="1620" b="1" i="1" kern="1200" dirty="0">
                          <a:solidFill>
                            <a:schemeClr val="lt1"/>
                          </a:solidFill>
                          <a:latin typeface="+mj-lt"/>
                          <a:ea typeface="+mn-ea"/>
                          <a:cs typeface="+mn-cs"/>
                        </a:rPr>
                        <a:t>Button</a:t>
                      </a:r>
                    </a:p>
                    <a:p>
                      <a:pPr algn="ctr"/>
                      <a:r>
                        <a:rPr lang="en-GB" sz="1620" b="1" kern="1200" dirty="0">
                          <a:solidFill>
                            <a:schemeClr val="lt1"/>
                          </a:solidFill>
                          <a:latin typeface="+mn-lt"/>
                          <a:ea typeface="+mn-ea"/>
                          <a:cs typeface="+mn-cs"/>
                        </a:rPr>
                        <a:t>B</a:t>
                      </a:r>
                    </a:p>
                  </a:txBody>
                  <a:tcPr anchor="b">
                    <a:solidFill>
                      <a:schemeClr val="accent1"/>
                    </a:solidFill>
                  </a:tcPr>
                </a:tc>
                <a:tc>
                  <a:txBody>
                    <a:bodyPr/>
                    <a:lstStyle/>
                    <a:p>
                      <a:pPr algn="ctr"/>
                      <a:r>
                        <a:rPr lang="en-GB" sz="1620" b="1" i="1" kern="1200" dirty="0">
                          <a:solidFill>
                            <a:schemeClr val="lt1"/>
                          </a:solidFill>
                          <a:latin typeface="+mj-lt"/>
                          <a:ea typeface="+mn-ea"/>
                          <a:cs typeface="+mn-cs"/>
                        </a:rPr>
                        <a:t>Stop</a:t>
                      </a:r>
                    </a:p>
                    <a:p>
                      <a:pPr algn="ctr"/>
                      <a:r>
                        <a:rPr lang="en-GB" sz="1620" b="1" i="1" kern="1200" dirty="0">
                          <a:solidFill>
                            <a:schemeClr val="lt1"/>
                          </a:solidFill>
                          <a:latin typeface="+mj-lt"/>
                          <a:ea typeface="+mn-ea"/>
                          <a:cs typeface="+mn-cs"/>
                        </a:rPr>
                        <a:t>Button</a:t>
                      </a:r>
                    </a:p>
                    <a:p>
                      <a:pPr algn="ctr"/>
                      <a:r>
                        <a:rPr lang="en-GB" sz="1620" b="1" kern="1200" dirty="0">
                          <a:solidFill>
                            <a:schemeClr val="lt1"/>
                          </a:solidFill>
                          <a:latin typeface="+mn-lt"/>
                          <a:ea typeface="+mn-ea"/>
                          <a:cs typeface="+mn-cs"/>
                        </a:rPr>
                        <a:t>S</a:t>
                      </a:r>
                    </a:p>
                  </a:txBody>
                  <a:tcPr anchor="b">
                    <a:solidFill>
                      <a:schemeClr val="accent1"/>
                    </a:solidFill>
                  </a:tcPr>
                </a:tc>
                <a:tc>
                  <a:txBody>
                    <a:bodyPr/>
                    <a:lstStyle/>
                    <a:p>
                      <a:pPr algn="ctr"/>
                      <a:r>
                        <a:rPr lang="en-GB" sz="1620" b="1" i="1" kern="1200" dirty="0">
                          <a:solidFill>
                            <a:schemeClr val="lt1"/>
                          </a:solidFill>
                          <a:latin typeface="+mj-lt"/>
                          <a:ea typeface="+mn-ea"/>
                          <a:cs typeface="+mn-cs"/>
                        </a:rPr>
                        <a:t>Water</a:t>
                      </a:r>
                    </a:p>
                    <a:p>
                      <a:pPr algn="ctr"/>
                      <a:r>
                        <a:rPr lang="en-GB" sz="1620" b="1" i="1" kern="1200" dirty="0">
                          <a:solidFill>
                            <a:schemeClr val="lt1"/>
                          </a:solidFill>
                          <a:latin typeface="+mj-lt"/>
                          <a:ea typeface="+mn-ea"/>
                          <a:cs typeface="+mn-cs"/>
                        </a:rPr>
                        <a:t>Level</a:t>
                      </a:r>
                      <a:br>
                        <a:rPr lang="en-GB" sz="1620" b="1" kern="1200" dirty="0">
                          <a:solidFill>
                            <a:schemeClr val="lt1"/>
                          </a:solidFill>
                          <a:latin typeface="+mn-lt"/>
                          <a:ea typeface="+mn-ea"/>
                          <a:cs typeface="+mn-cs"/>
                        </a:rPr>
                      </a:br>
                      <a:r>
                        <a:rPr lang="en-GB" sz="1620" b="1" kern="1200" dirty="0">
                          <a:solidFill>
                            <a:schemeClr val="lt1"/>
                          </a:solidFill>
                          <a:latin typeface="+mn-lt"/>
                          <a:ea typeface="+mn-ea"/>
                          <a:cs typeface="+mn-cs"/>
                        </a:rPr>
                        <a:t>W</a:t>
                      </a:r>
                    </a:p>
                  </a:txBody>
                  <a:tcPr anchor="b">
                    <a:solidFill>
                      <a:schemeClr val="accent1"/>
                    </a:solidFill>
                  </a:tcPr>
                </a:tc>
                <a:tc>
                  <a:txBody>
                    <a:bodyPr/>
                    <a:lstStyle/>
                    <a:p>
                      <a:pPr algn="ctr"/>
                      <a:r>
                        <a:rPr lang="en-GB" sz="1620" b="1" i="1" kern="1200" dirty="0">
                          <a:solidFill>
                            <a:schemeClr val="lt1"/>
                          </a:solidFill>
                          <a:latin typeface="+mj-lt"/>
                          <a:ea typeface="+mn-ea"/>
                          <a:cs typeface="+mn-cs"/>
                        </a:rPr>
                        <a:t>Thermostat</a:t>
                      </a:r>
                      <a:br>
                        <a:rPr lang="en-GB" sz="1620" b="1" kern="1200" dirty="0">
                          <a:solidFill>
                            <a:schemeClr val="lt1"/>
                          </a:solidFill>
                          <a:latin typeface="+mn-lt"/>
                          <a:ea typeface="+mn-ea"/>
                          <a:cs typeface="+mn-cs"/>
                        </a:rPr>
                      </a:br>
                      <a:r>
                        <a:rPr lang="en-GB" sz="1620" b="1" kern="1200" dirty="0">
                          <a:solidFill>
                            <a:schemeClr val="lt1"/>
                          </a:solidFill>
                          <a:latin typeface="+mn-lt"/>
                          <a:ea typeface="+mn-ea"/>
                          <a:cs typeface="+mn-cs"/>
                        </a:rPr>
                        <a:t>T</a:t>
                      </a:r>
                    </a:p>
                  </a:txBody>
                  <a:tcPr anchor="b">
                    <a:solidFill>
                      <a:schemeClr val="accent1"/>
                    </a:solidFill>
                  </a:tcPr>
                </a:tc>
                <a:tc>
                  <a:txBody>
                    <a:bodyPr/>
                    <a:lstStyle/>
                    <a:p>
                      <a:pPr marL="0" algn="ctr" defTabSz="823097" rtl="0" eaLnBrk="1" latinLnBrk="0" hangingPunct="1"/>
                      <a:r>
                        <a:rPr lang="en-GB" sz="1620" b="1" i="1" kern="1200" dirty="0">
                          <a:solidFill>
                            <a:schemeClr val="lt1"/>
                          </a:solidFill>
                          <a:latin typeface="+mj-lt"/>
                          <a:ea typeface="+mn-ea"/>
                          <a:cs typeface="+mn-cs"/>
                        </a:rPr>
                        <a:t>Heater</a:t>
                      </a:r>
                    </a:p>
                    <a:p>
                      <a:pPr algn="ctr"/>
                      <a:r>
                        <a:rPr lang="en-GB" sz="1620" b="1" kern="1200" dirty="0">
                          <a:solidFill>
                            <a:schemeClr val="lt1"/>
                          </a:solidFill>
                          <a:latin typeface="+mn-lt"/>
                          <a:ea typeface="+mn-ea"/>
                          <a:cs typeface="+mn-cs"/>
                        </a:rPr>
                        <a:t>H</a:t>
                      </a:r>
                    </a:p>
                  </a:txBody>
                  <a:tcPr anchor="b">
                    <a:solidFill>
                      <a:schemeClr val="accent1"/>
                    </a:solidFill>
                  </a:tcPr>
                </a:tc>
                <a:tc>
                  <a:txBody>
                    <a:bodyPr/>
                    <a:lstStyle/>
                    <a:p>
                      <a:pPr algn="ctr"/>
                      <a:r>
                        <a:rPr lang="en-GB" sz="1620" b="1" i="1" kern="1200" dirty="0">
                          <a:solidFill>
                            <a:schemeClr val="lt1"/>
                          </a:solidFill>
                          <a:latin typeface="+mj-lt"/>
                          <a:ea typeface="+mn-ea"/>
                          <a:cs typeface="+mn-cs"/>
                        </a:rPr>
                        <a:t>Ready</a:t>
                      </a:r>
                      <a:br>
                        <a:rPr lang="en-GB" sz="1620" b="1" i="1" kern="1200" dirty="0">
                          <a:solidFill>
                            <a:schemeClr val="lt1"/>
                          </a:solidFill>
                          <a:latin typeface="+mj-lt"/>
                          <a:ea typeface="+mn-ea"/>
                          <a:cs typeface="+mn-cs"/>
                        </a:rPr>
                      </a:br>
                      <a:r>
                        <a:rPr lang="en-GB" sz="1620" b="1" i="1" kern="1200" dirty="0">
                          <a:solidFill>
                            <a:schemeClr val="lt1"/>
                          </a:solidFill>
                          <a:latin typeface="+mj-lt"/>
                          <a:ea typeface="+mn-ea"/>
                          <a:cs typeface="+mn-cs"/>
                        </a:rPr>
                        <a:t>LED</a:t>
                      </a:r>
                    </a:p>
                    <a:p>
                      <a:pPr algn="ctr"/>
                      <a:r>
                        <a:rPr lang="en-GB" sz="1620" b="1" kern="1200" dirty="0">
                          <a:solidFill>
                            <a:schemeClr val="lt1"/>
                          </a:solidFill>
                          <a:latin typeface="+mn-lt"/>
                          <a:ea typeface="+mn-ea"/>
                          <a:cs typeface="+mn-cs"/>
                        </a:rPr>
                        <a:t>G</a:t>
                      </a:r>
                    </a:p>
                  </a:txBody>
                  <a:tcPr anchor="b">
                    <a:solidFill>
                      <a:schemeClr val="accent1"/>
                    </a:solidFill>
                  </a:tcPr>
                </a:tc>
                <a:tc>
                  <a:txBody>
                    <a:bodyPr/>
                    <a:lstStyle/>
                    <a:p>
                      <a:pPr algn="ctr"/>
                      <a:r>
                        <a:rPr lang="en-GB" sz="1620" b="1" i="1" kern="1200" dirty="0">
                          <a:solidFill>
                            <a:schemeClr val="lt1"/>
                          </a:solidFill>
                          <a:latin typeface="+mj-lt"/>
                          <a:ea typeface="+mn-ea"/>
                          <a:cs typeface="+mn-cs"/>
                        </a:rPr>
                        <a:t>Brew</a:t>
                      </a:r>
                    </a:p>
                    <a:p>
                      <a:pPr algn="ctr"/>
                      <a:r>
                        <a:rPr lang="en-GB" sz="1620" b="1" i="1" kern="1200" dirty="0">
                          <a:solidFill>
                            <a:schemeClr val="lt1"/>
                          </a:solidFill>
                          <a:latin typeface="+mj-lt"/>
                          <a:ea typeface="+mn-ea"/>
                          <a:cs typeface="+mn-cs"/>
                        </a:rPr>
                        <a:t>Pump</a:t>
                      </a:r>
                      <a:br>
                        <a:rPr lang="en-GB" sz="1620" b="1" i="1" kern="1200" dirty="0">
                          <a:solidFill>
                            <a:schemeClr val="lt1"/>
                          </a:solidFill>
                          <a:latin typeface="+mn-lt"/>
                          <a:ea typeface="+mn-ea"/>
                          <a:cs typeface="+mn-cs"/>
                        </a:rPr>
                      </a:br>
                      <a:r>
                        <a:rPr lang="en-GB" sz="1620" b="1" kern="1200" dirty="0">
                          <a:solidFill>
                            <a:schemeClr val="lt1"/>
                          </a:solidFill>
                          <a:latin typeface="+mn-lt"/>
                          <a:ea typeface="+mn-ea"/>
                          <a:cs typeface="+mn-cs"/>
                        </a:rPr>
                        <a:t>B</a:t>
                      </a:r>
                    </a:p>
                  </a:txBody>
                  <a:tcPr anchor="b">
                    <a:solidFill>
                      <a:schemeClr val="accent1"/>
                    </a:solidFill>
                  </a:tcPr>
                </a:tc>
                <a:tc>
                  <a:txBody>
                    <a:bodyPr/>
                    <a:lstStyle/>
                    <a:p>
                      <a:pPr algn="ctr"/>
                      <a:r>
                        <a:rPr lang="en-GB" sz="1620" b="1" i="1" kern="1200" dirty="0">
                          <a:solidFill>
                            <a:schemeClr val="lt1"/>
                          </a:solidFill>
                          <a:latin typeface="+mj-lt"/>
                          <a:ea typeface="+mn-ea"/>
                          <a:cs typeface="+mn-cs"/>
                        </a:rPr>
                        <a:t>Water Level</a:t>
                      </a:r>
                      <a:br>
                        <a:rPr lang="en-GB" sz="1620" b="1" i="1" kern="1200" dirty="0">
                          <a:solidFill>
                            <a:schemeClr val="lt1"/>
                          </a:solidFill>
                          <a:latin typeface="+mj-lt"/>
                          <a:ea typeface="+mn-ea"/>
                          <a:cs typeface="+mn-cs"/>
                        </a:rPr>
                      </a:br>
                      <a:r>
                        <a:rPr lang="en-GB" sz="1620" b="1" i="1" kern="1200" dirty="0">
                          <a:solidFill>
                            <a:schemeClr val="lt1"/>
                          </a:solidFill>
                          <a:latin typeface="+mj-lt"/>
                          <a:ea typeface="+mn-ea"/>
                          <a:cs typeface="+mn-cs"/>
                        </a:rPr>
                        <a:t>Low LED</a:t>
                      </a:r>
                    </a:p>
                    <a:p>
                      <a:pPr algn="ctr"/>
                      <a:r>
                        <a:rPr lang="en-GB" sz="1620" b="1" kern="1200" dirty="0">
                          <a:solidFill>
                            <a:schemeClr val="lt1"/>
                          </a:solidFill>
                          <a:latin typeface="+mn-lt"/>
                          <a:ea typeface="+mn-ea"/>
                          <a:cs typeface="+mn-cs"/>
                        </a:rPr>
                        <a:t>W</a:t>
                      </a:r>
                    </a:p>
                  </a:txBody>
                  <a:tcPr anchor="b">
                    <a:solidFill>
                      <a:schemeClr val="accent1"/>
                    </a:solidFill>
                  </a:tcPr>
                </a:tc>
                <a:extLst>
                  <a:ext uri="{0D108BD9-81ED-4DB2-BD59-A6C34878D82A}">
                    <a16:rowId xmlns:a16="http://schemas.microsoft.com/office/drawing/2014/main" val="228003491"/>
                  </a:ext>
                </a:extLst>
              </a:tr>
              <a:tr h="370840">
                <a:tc>
                  <a:txBody>
                    <a:bodyPr/>
                    <a:lstStyle/>
                    <a:p>
                      <a:pPr algn="ctr"/>
                      <a:r>
                        <a:rPr lang="en-GB" dirty="0"/>
                        <a:t>WAIT</a:t>
                      </a:r>
                    </a:p>
                  </a:txBody>
                  <a:tcPr/>
                </a:tc>
                <a:tc>
                  <a:txBody>
                    <a:bodyPr/>
                    <a:lstStyle/>
                    <a:p>
                      <a:pPr algn="ctr"/>
                      <a:endParaRPr lang="en-GB" dirty="0"/>
                    </a:p>
                  </a:txBody>
                  <a:tcPr/>
                </a:tc>
                <a:tc>
                  <a:txBody>
                    <a:bodyPr/>
                    <a:lstStyle/>
                    <a:p>
                      <a:pPr algn="ctr"/>
                      <a:endParaRPr lang="en-GB" dirty="0"/>
                    </a:p>
                  </a:txBody>
                  <a:tcPr/>
                </a:tc>
                <a:tc>
                  <a:txBody>
                    <a:bodyPr/>
                    <a:lstStyle/>
                    <a:p>
                      <a:pPr algn="ctr"/>
                      <a:r>
                        <a:rPr lang="en-GB" dirty="0"/>
                        <a:t>HEAT</a:t>
                      </a:r>
                    </a:p>
                  </a:txBody>
                  <a:tcPr/>
                </a:tc>
                <a:tc>
                  <a:txBody>
                    <a:bodyPr/>
                    <a:lstStyle/>
                    <a:p>
                      <a:pPr algn="ctr"/>
                      <a:endParaRPr lang="en-GB" dirty="0"/>
                    </a:p>
                  </a:txBody>
                  <a:tcPr/>
                </a:tc>
                <a:tc>
                  <a:txBody>
                    <a:bodyPr/>
                    <a:lstStyle/>
                    <a:p>
                      <a:pPr algn="ctr"/>
                      <a:endParaRPr lang="en-GB" dirty="0"/>
                    </a:p>
                  </a:txBody>
                  <a:tcPr/>
                </a:tc>
                <a:tc>
                  <a:txBody>
                    <a:bodyPr/>
                    <a:lstStyle/>
                    <a:p>
                      <a:pPr algn="ctr"/>
                      <a:endParaRPr lang="en-GB"/>
                    </a:p>
                  </a:txBody>
                  <a:tcPr/>
                </a:tc>
                <a:tc>
                  <a:txBody>
                    <a:bodyPr/>
                    <a:lstStyle/>
                    <a:p>
                      <a:pPr algn="ctr"/>
                      <a:endParaRPr lang="en-GB"/>
                    </a:p>
                  </a:txBody>
                  <a:tcPr/>
                </a:tc>
                <a:tc>
                  <a:txBody>
                    <a:bodyPr/>
                    <a:lstStyle/>
                    <a:p>
                      <a:pPr algn="ctr"/>
                      <a:r>
                        <a:rPr lang="en-GB" dirty="0"/>
                        <a:t>1</a:t>
                      </a:r>
                    </a:p>
                  </a:txBody>
                  <a:tcPr/>
                </a:tc>
                <a:extLst>
                  <a:ext uri="{0D108BD9-81ED-4DB2-BD59-A6C34878D82A}">
                    <a16:rowId xmlns:a16="http://schemas.microsoft.com/office/drawing/2014/main" val="3456853269"/>
                  </a:ext>
                </a:extLst>
              </a:tr>
              <a:tr h="370840">
                <a:tc>
                  <a:txBody>
                    <a:bodyPr/>
                    <a:lstStyle/>
                    <a:p>
                      <a:pPr algn="ctr"/>
                      <a:r>
                        <a:rPr lang="en-GB" dirty="0"/>
                        <a:t>HEAT</a:t>
                      </a:r>
                    </a:p>
                  </a:txBody>
                  <a:tcP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tc>
                  <a:txBody>
                    <a:bodyPr/>
                    <a:lstStyle/>
                    <a:p>
                      <a:pPr algn="ctr"/>
                      <a:r>
                        <a:rPr lang="en-GB" dirty="0"/>
                        <a:t>READY</a:t>
                      </a:r>
                    </a:p>
                  </a:txBody>
                  <a:tcPr/>
                </a:tc>
                <a:tc>
                  <a:txBody>
                    <a:bodyPr/>
                    <a:lstStyle/>
                    <a:p>
                      <a:pPr algn="ctr"/>
                      <a:r>
                        <a:rPr lang="en-GB" dirty="0"/>
                        <a:t>1</a:t>
                      </a:r>
                    </a:p>
                  </a:txBody>
                  <a:tcPr/>
                </a:tc>
                <a:tc>
                  <a:txBody>
                    <a:bodyPr/>
                    <a:lstStyle/>
                    <a:p>
                      <a:pPr algn="ctr"/>
                      <a:endParaRPr lang="en-GB"/>
                    </a:p>
                  </a:txBody>
                  <a:tcPr/>
                </a:tc>
                <a:tc>
                  <a:txBody>
                    <a:bodyPr/>
                    <a:lstStyle/>
                    <a:p>
                      <a:pPr algn="ctr"/>
                      <a:endParaRPr lang="en-GB"/>
                    </a:p>
                  </a:txBody>
                  <a:tcPr/>
                </a:tc>
                <a:tc>
                  <a:txBody>
                    <a:bodyPr/>
                    <a:lstStyle/>
                    <a:p>
                      <a:pPr algn="ctr"/>
                      <a:endParaRPr lang="en-GB"/>
                    </a:p>
                  </a:txBody>
                  <a:tcPr/>
                </a:tc>
                <a:extLst>
                  <a:ext uri="{0D108BD9-81ED-4DB2-BD59-A6C34878D82A}">
                    <a16:rowId xmlns:a16="http://schemas.microsoft.com/office/drawing/2014/main" val="3902475993"/>
                  </a:ext>
                </a:extLst>
              </a:tr>
              <a:tr h="370840">
                <a:tc>
                  <a:txBody>
                    <a:bodyPr/>
                    <a:lstStyle/>
                    <a:p>
                      <a:pPr algn="ctr"/>
                      <a:r>
                        <a:rPr lang="en-GB" dirty="0"/>
                        <a:t>READY</a:t>
                      </a:r>
                    </a:p>
                  </a:txBody>
                  <a:tcPr/>
                </a:tc>
                <a:tc>
                  <a:txBody>
                    <a:bodyPr/>
                    <a:lstStyle/>
                    <a:p>
                      <a:pPr algn="ctr"/>
                      <a:r>
                        <a:rPr lang="en-GB" dirty="0"/>
                        <a:t>BREW</a:t>
                      </a:r>
                    </a:p>
                  </a:txBody>
                  <a:tcP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tc>
                  <a:txBody>
                    <a:bodyPr/>
                    <a:lstStyle/>
                    <a:p>
                      <a:pPr algn="ctr"/>
                      <a:endParaRPr lang="en-GB"/>
                    </a:p>
                  </a:txBody>
                  <a:tcPr/>
                </a:tc>
                <a:tc>
                  <a:txBody>
                    <a:bodyPr/>
                    <a:lstStyle/>
                    <a:p>
                      <a:pPr algn="ctr"/>
                      <a:r>
                        <a:rPr lang="en-GB" dirty="0"/>
                        <a:t>1</a:t>
                      </a:r>
                    </a:p>
                  </a:txBody>
                  <a:tcPr/>
                </a:tc>
                <a:tc>
                  <a:txBody>
                    <a:bodyPr/>
                    <a:lstStyle/>
                    <a:p>
                      <a:pPr algn="ctr"/>
                      <a:endParaRPr lang="en-GB"/>
                    </a:p>
                  </a:txBody>
                  <a:tcPr/>
                </a:tc>
                <a:tc>
                  <a:txBody>
                    <a:bodyPr/>
                    <a:lstStyle/>
                    <a:p>
                      <a:pPr algn="ctr"/>
                      <a:endParaRPr lang="en-GB"/>
                    </a:p>
                  </a:txBody>
                  <a:tcPr/>
                </a:tc>
                <a:extLst>
                  <a:ext uri="{0D108BD9-81ED-4DB2-BD59-A6C34878D82A}">
                    <a16:rowId xmlns:a16="http://schemas.microsoft.com/office/drawing/2014/main" val="3483035380"/>
                  </a:ext>
                </a:extLst>
              </a:tr>
              <a:tr h="370840">
                <a:tc>
                  <a:txBody>
                    <a:bodyPr/>
                    <a:lstStyle/>
                    <a:p>
                      <a:pPr algn="ctr"/>
                      <a:r>
                        <a:rPr lang="en-GB" dirty="0"/>
                        <a:t>BREW</a:t>
                      </a:r>
                    </a:p>
                  </a:txBody>
                  <a:tcPr/>
                </a:tc>
                <a:tc gridSpan="4">
                  <a:txBody>
                    <a:bodyPr/>
                    <a:lstStyle/>
                    <a:p>
                      <a:pPr algn="ctr"/>
                      <a:r>
                        <a:rPr lang="en-GB" dirty="0"/>
                        <a:t>WAIT</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a:txBody>
                    <a:bodyPr/>
                    <a:lstStyle/>
                    <a:p>
                      <a:pPr algn="ctr"/>
                      <a:endParaRPr lang="en-GB" dirty="0"/>
                    </a:p>
                  </a:txBody>
                  <a:tcPr/>
                </a:tc>
                <a:tc>
                  <a:txBody>
                    <a:bodyPr/>
                    <a:lstStyle/>
                    <a:p>
                      <a:pPr algn="ctr"/>
                      <a:endParaRPr lang="en-GB"/>
                    </a:p>
                  </a:txBody>
                  <a:tcPr/>
                </a:tc>
                <a:tc>
                  <a:txBody>
                    <a:bodyPr/>
                    <a:lstStyle/>
                    <a:p>
                      <a:pPr algn="ctr"/>
                      <a:r>
                        <a:rPr lang="en-GB" dirty="0"/>
                        <a:t>1</a:t>
                      </a:r>
                    </a:p>
                  </a:txBody>
                  <a:tcPr/>
                </a:tc>
                <a:tc>
                  <a:txBody>
                    <a:bodyPr/>
                    <a:lstStyle/>
                    <a:p>
                      <a:pPr algn="ctr"/>
                      <a:endParaRPr lang="en-GB" dirty="0"/>
                    </a:p>
                  </a:txBody>
                  <a:tcPr/>
                </a:tc>
                <a:extLst>
                  <a:ext uri="{0D108BD9-81ED-4DB2-BD59-A6C34878D82A}">
                    <a16:rowId xmlns:a16="http://schemas.microsoft.com/office/drawing/2014/main" val="3493936250"/>
                  </a:ext>
                </a:extLst>
              </a:tr>
            </a:tbl>
          </a:graphicData>
        </a:graphic>
      </p:graphicFrame>
      <p:sp>
        <p:nvSpPr>
          <p:cNvPr id="3" name="Title 2">
            <a:extLst>
              <a:ext uri="{FF2B5EF4-FFF2-40B4-BE49-F238E27FC236}">
                <a16:creationId xmlns:a16="http://schemas.microsoft.com/office/drawing/2014/main" id="{850367AB-65FB-C68D-B82E-AFAC40361A8F}"/>
              </a:ext>
            </a:extLst>
          </p:cNvPr>
          <p:cNvSpPr>
            <a:spLocks noGrp="1"/>
          </p:cNvSpPr>
          <p:nvPr>
            <p:ph type="title"/>
          </p:nvPr>
        </p:nvSpPr>
        <p:spPr/>
        <p:txBody>
          <a:bodyPr/>
          <a:lstStyle/>
          <a:p>
            <a:r>
              <a:rPr lang="en-GB" dirty="0"/>
              <a:t>Task 3 – Coffee Machine FSM - Moore</a:t>
            </a:r>
          </a:p>
        </p:txBody>
      </p:sp>
    </p:spTree>
    <p:extLst>
      <p:ext uri="{BB962C8B-B14F-4D97-AF65-F5344CB8AC3E}">
        <p14:creationId xmlns:p14="http://schemas.microsoft.com/office/powerpoint/2010/main" val="97881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432851-A136-6376-8480-B84092576E95}"/>
              </a:ext>
            </a:extLst>
          </p:cNvPr>
          <p:cNvSpPr>
            <a:spLocks noGrp="1"/>
          </p:cNvSpPr>
          <p:nvPr>
            <p:ph sz="half" idx="10"/>
          </p:nvPr>
        </p:nvSpPr>
        <p:spPr/>
        <p:txBody>
          <a:bodyPr/>
          <a:lstStyle/>
          <a:p>
            <a:endParaRPr lang="en-GB" dirty="0"/>
          </a:p>
        </p:txBody>
      </p:sp>
      <p:sp>
        <p:nvSpPr>
          <p:cNvPr id="3" name="Title 2">
            <a:extLst>
              <a:ext uri="{FF2B5EF4-FFF2-40B4-BE49-F238E27FC236}">
                <a16:creationId xmlns:a16="http://schemas.microsoft.com/office/drawing/2014/main" id="{7FAAC64B-A0A7-B247-DF73-B1EE4D9E1085}"/>
              </a:ext>
            </a:extLst>
          </p:cNvPr>
          <p:cNvSpPr>
            <a:spLocks noGrp="1"/>
          </p:cNvSpPr>
          <p:nvPr>
            <p:ph type="title"/>
          </p:nvPr>
        </p:nvSpPr>
        <p:spPr/>
        <p:txBody>
          <a:bodyPr/>
          <a:lstStyle/>
          <a:p>
            <a:r>
              <a:rPr lang="en-GB" dirty="0"/>
              <a:t>Task 4 – Coffee Machine FSM - Mealy</a:t>
            </a:r>
          </a:p>
        </p:txBody>
      </p:sp>
      <p:pic>
        <p:nvPicPr>
          <p:cNvPr id="5" name="Picture 4">
            <a:extLst>
              <a:ext uri="{FF2B5EF4-FFF2-40B4-BE49-F238E27FC236}">
                <a16:creationId xmlns:a16="http://schemas.microsoft.com/office/drawing/2014/main" id="{A6569AB1-55A3-479F-C263-1D8E9D166DAF}"/>
              </a:ext>
            </a:extLst>
          </p:cNvPr>
          <p:cNvPicPr>
            <a:picLocks noChangeAspect="1"/>
          </p:cNvPicPr>
          <p:nvPr/>
        </p:nvPicPr>
        <p:blipFill>
          <a:blip r:embed="rId2"/>
          <a:stretch>
            <a:fillRect/>
          </a:stretch>
        </p:blipFill>
        <p:spPr>
          <a:xfrm>
            <a:off x="119330" y="1759688"/>
            <a:ext cx="7982111" cy="4889294"/>
          </a:xfrm>
          <a:prstGeom prst="rect">
            <a:avLst/>
          </a:prstGeom>
        </p:spPr>
      </p:pic>
      <p:graphicFrame>
        <p:nvGraphicFramePr>
          <p:cNvPr id="6" name="Content Placeholder 3">
            <a:extLst>
              <a:ext uri="{FF2B5EF4-FFF2-40B4-BE49-F238E27FC236}">
                <a16:creationId xmlns:a16="http://schemas.microsoft.com/office/drawing/2014/main" id="{21B091F2-1556-6507-4FFC-25B8BE6CAC66}"/>
              </a:ext>
            </a:extLst>
          </p:cNvPr>
          <p:cNvGraphicFramePr>
            <a:graphicFrameLocks/>
          </p:cNvGraphicFramePr>
          <p:nvPr>
            <p:extLst>
              <p:ext uri="{D42A27DB-BD31-4B8C-83A1-F6EECF244321}">
                <p14:modId xmlns:p14="http://schemas.microsoft.com/office/powerpoint/2010/main" val="4052171966"/>
              </p:ext>
            </p:extLst>
          </p:nvPr>
        </p:nvGraphicFramePr>
        <p:xfrm>
          <a:off x="4551916" y="4204335"/>
          <a:ext cx="9412205" cy="3642360"/>
        </p:xfrm>
        <a:graphic>
          <a:graphicData uri="http://schemas.openxmlformats.org/drawingml/2006/table">
            <a:tbl>
              <a:tblPr firstRow="1" bandRow="1">
                <a:tableStyleId>{5C22544A-7EE6-4342-B048-85BDC9FD1C3A}</a:tableStyleId>
              </a:tblPr>
              <a:tblGrid>
                <a:gridCol w="921067">
                  <a:extLst>
                    <a:ext uri="{9D8B030D-6E8A-4147-A177-3AD203B41FA5}">
                      <a16:colId xmlns:a16="http://schemas.microsoft.com/office/drawing/2014/main" val="690273473"/>
                    </a:ext>
                  </a:extLst>
                </a:gridCol>
                <a:gridCol w="816293">
                  <a:extLst>
                    <a:ext uri="{9D8B030D-6E8A-4147-A177-3AD203B41FA5}">
                      <a16:colId xmlns:a16="http://schemas.microsoft.com/office/drawing/2014/main" val="2874076193"/>
                    </a:ext>
                  </a:extLst>
                </a:gridCol>
                <a:gridCol w="722630">
                  <a:extLst>
                    <a:ext uri="{9D8B030D-6E8A-4147-A177-3AD203B41FA5}">
                      <a16:colId xmlns:a16="http://schemas.microsoft.com/office/drawing/2014/main" val="1096762607"/>
                    </a:ext>
                  </a:extLst>
                </a:gridCol>
                <a:gridCol w="741807">
                  <a:extLst>
                    <a:ext uri="{9D8B030D-6E8A-4147-A177-3AD203B41FA5}">
                      <a16:colId xmlns:a16="http://schemas.microsoft.com/office/drawing/2014/main" val="3559018479"/>
                    </a:ext>
                  </a:extLst>
                </a:gridCol>
                <a:gridCol w="1092517">
                  <a:extLst>
                    <a:ext uri="{9D8B030D-6E8A-4147-A177-3AD203B41FA5}">
                      <a16:colId xmlns:a16="http://schemas.microsoft.com/office/drawing/2014/main" val="1672687917"/>
                    </a:ext>
                  </a:extLst>
                </a:gridCol>
                <a:gridCol w="917893">
                  <a:extLst>
                    <a:ext uri="{9D8B030D-6E8A-4147-A177-3AD203B41FA5}">
                      <a16:colId xmlns:a16="http://schemas.microsoft.com/office/drawing/2014/main" val="1179346109"/>
                    </a:ext>
                  </a:extLst>
                </a:gridCol>
                <a:gridCol w="630991">
                  <a:extLst>
                    <a:ext uri="{9D8B030D-6E8A-4147-A177-3AD203B41FA5}">
                      <a16:colId xmlns:a16="http://schemas.microsoft.com/office/drawing/2014/main" val="296528979"/>
                    </a:ext>
                  </a:extLst>
                </a:gridCol>
                <a:gridCol w="630991">
                  <a:extLst>
                    <a:ext uri="{9D8B030D-6E8A-4147-A177-3AD203B41FA5}">
                      <a16:colId xmlns:a16="http://schemas.microsoft.com/office/drawing/2014/main" val="3870185547"/>
                    </a:ext>
                  </a:extLst>
                </a:gridCol>
                <a:gridCol w="687705">
                  <a:extLst>
                    <a:ext uri="{9D8B030D-6E8A-4147-A177-3AD203B41FA5}">
                      <a16:colId xmlns:a16="http://schemas.microsoft.com/office/drawing/2014/main" val="680653146"/>
                    </a:ext>
                  </a:extLst>
                </a:gridCol>
                <a:gridCol w="576384">
                  <a:extLst>
                    <a:ext uri="{9D8B030D-6E8A-4147-A177-3AD203B41FA5}">
                      <a16:colId xmlns:a16="http://schemas.microsoft.com/office/drawing/2014/main" val="1360297093"/>
                    </a:ext>
                  </a:extLst>
                </a:gridCol>
                <a:gridCol w="576384">
                  <a:extLst>
                    <a:ext uri="{9D8B030D-6E8A-4147-A177-3AD203B41FA5}">
                      <a16:colId xmlns:a16="http://schemas.microsoft.com/office/drawing/2014/main" val="1312698230"/>
                    </a:ext>
                  </a:extLst>
                </a:gridCol>
                <a:gridCol w="1097543">
                  <a:extLst>
                    <a:ext uri="{9D8B030D-6E8A-4147-A177-3AD203B41FA5}">
                      <a16:colId xmlns:a16="http://schemas.microsoft.com/office/drawing/2014/main" val="189451445"/>
                    </a:ext>
                  </a:extLst>
                </a:gridCol>
              </a:tblGrid>
              <a:tr h="370840">
                <a:tc>
                  <a:txBody>
                    <a:bodyPr/>
                    <a:lstStyle/>
                    <a:p>
                      <a:pPr algn="ctr"/>
                      <a:endParaRPr lang="en-GB" dirty="0"/>
                    </a:p>
                  </a:txBody>
                  <a:tcPr anchor="b"/>
                </a:tc>
                <a:tc gridSpan="5">
                  <a:txBody>
                    <a:bodyPr/>
                    <a:lstStyle/>
                    <a:p>
                      <a:pPr algn="ctr"/>
                      <a:r>
                        <a:rPr lang="en-GB" dirty="0"/>
                        <a:t>Inputs </a:t>
                      </a:r>
                      <a:r>
                        <a:rPr lang="en-GB" i="1" dirty="0"/>
                        <a:t>define</a:t>
                      </a:r>
                      <a:r>
                        <a:rPr lang="en-GB" dirty="0"/>
                        <a:t> Next State</a:t>
                      </a:r>
                    </a:p>
                  </a:txBody>
                  <a:tcPr anchor="b"/>
                </a:tc>
                <a:tc hMerge="1">
                  <a:txBody>
                    <a:bodyPr/>
                    <a:lstStyle/>
                    <a:p>
                      <a:endParaRPr lang="en-GB" dirty="0"/>
                    </a:p>
                  </a:txBody>
                  <a:tcPr/>
                </a:tc>
                <a:tc hMerge="1">
                  <a:txBody>
                    <a:bodyPr/>
                    <a:lstStyle/>
                    <a:p>
                      <a:endParaRPr lang="en-GB"/>
                    </a:p>
                  </a:txBody>
                  <a:tcPr/>
                </a:tc>
                <a:tc hMerge="1">
                  <a:txBody>
                    <a:bodyPr/>
                    <a:lstStyle/>
                    <a:p>
                      <a:endParaRPr lang="en-GB" dirty="0"/>
                    </a:p>
                  </a:txBody>
                  <a:tcPr/>
                </a:tc>
                <a:tc hMerge="1">
                  <a:txBody>
                    <a:bodyPr/>
                    <a:lstStyle/>
                    <a:p>
                      <a:pPr algn="ctr"/>
                      <a:endParaRPr lang="en-GB" dirty="0"/>
                    </a:p>
                  </a:txBody>
                  <a:tcPr anchor="b"/>
                </a:tc>
                <a:tc gridSpan="6">
                  <a:txBody>
                    <a:bodyPr/>
                    <a:lstStyle/>
                    <a:p>
                      <a:pPr algn="ctr"/>
                      <a:r>
                        <a:rPr lang="en-GB" i="1" dirty="0"/>
                        <a:t>Present State &amp; Inputs defines </a:t>
                      </a:r>
                      <a:r>
                        <a:rPr lang="en-GB" dirty="0"/>
                        <a:t>Outputs</a:t>
                      </a:r>
                    </a:p>
                  </a:txBody>
                  <a:tcPr anchor="b"/>
                </a:tc>
                <a:tc hMerge="1">
                  <a:txBody>
                    <a:bodyPr/>
                    <a:lstStyle/>
                    <a:p>
                      <a:endParaRPr lang="en-GB"/>
                    </a:p>
                  </a:txBody>
                  <a:tcPr/>
                </a:tc>
                <a:tc hMerge="1">
                  <a:txBody>
                    <a:bodyPr/>
                    <a:lstStyle/>
                    <a:p>
                      <a:pPr algn="ctr"/>
                      <a:endParaRPr lang="en-GB"/>
                    </a:p>
                  </a:txBody>
                  <a:tcPr anchor="b"/>
                </a:tc>
                <a:tc hMerge="1">
                  <a:txBody>
                    <a:bodyPr/>
                    <a:lstStyle/>
                    <a:p>
                      <a:pPr algn="ctr"/>
                      <a:endParaRPr lang="en-GB"/>
                    </a:p>
                  </a:txBody>
                  <a:tcPr anchor="b"/>
                </a:tc>
                <a:tc hMerge="1">
                  <a:txBody>
                    <a:bodyPr/>
                    <a:lstStyle/>
                    <a:p>
                      <a:endParaRPr lang="en-GB"/>
                    </a:p>
                  </a:txBody>
                  <a:tcPr/>
                </a:tc>
                <a:tc hMerge="1">
                  <a:txBody>
                    <a:bodyPr/>
                    <a:lstStyle/>
                    <a:p>
                      <a:pPr algn="ctr"/>
                      <a:endParaRPr lang="en-GB" dirty="0"/>
                    </a:p>
                  </a:txBody>
                  <a:tcPr anchor="b"/>
                </a:tc>
                <a:extLst>
                  <a:ext uri="{0D108BD9-81ED-4DB2-BD59-A6C34878D82A}">
                    <a16:rowId xmlns:a16="http://schemas.microsoft.com/office/drawing/2014/main" val="3906723974"/>
                  </a:ext>
                </a:extLst>
              </a:tr>
              <a:tr h="370840">
                <a:tc rowSpan="2">
                  <a:txBody>
                    <a:bodyPr/>
                    <a:lstStyle/>
                    <a:p>
                      <a:pPr algn="ctr"/>
                      <a:r>
                        <a:rPr lang="en-GB" sz="1620" b="1" kern="1200" dirty="0">
                          <a:solidFill>
                            <a:schemeClr val="lt1"/>
                          </a:solidFill>
                          <a:latin typeface="+mn-lt"/>
                          <a:ea typeface="+mn-ea"/>
                          <a:cs typeface="+mn-cs"/>
                        </a:rPr>
                        <a:t>Present</a:t>
                      </a:r>
                    </a:p>
                    <a:p>
                      <a:pPr algn="ctr"/>
                      <a:r>
                        <a:rPr lang="en-GB" sz="1620" b="1" kern="1200" dirty="0">
                          <a:solidFill>
                            <a:schemeClr val="lt1"/>
                          </a:solidFill>
                          <a:latin typeface="+mn-lt"/>
                          <a:ea typeface="+mn-ea"/>
                          <a:cs typeface="+mn-cs"/>
                        </a:rPr>
                        <a:t>State</a:t>
                      </a:r>
                    </a:p>
                  </a:txBody>
                  <a:tcPr anchor="b">
                    <a:solidFill>
                      <a:schemeClr val="accent1"/>
                    </a:solidFill>
                  </a:tcPr>
                </a:tc>
                <a:tc rowSpan="2">
                  <a:txBody>
                    <a:bodyPr/>
                    <a:lstStyle/>
                    <a:p>
                      <a:pPr algn="ctr"/>
                      <a:r>
                        <a:rPr lang="en-GB" sz="1620" b="1" i="1" kern="1200" dirty="0">
                          <a:solidFill>
                            <a:schemeClr val="lt1"/>
                          </a:solidFill>
                          <a:latin typeface="+mj-lt"/>
                          <a:ea typeface="+mn-ea"/>
                          <a:cs typeface="+mn-cs"/>
                        </a:rPr>
                        <a:t>Brew</a:t>
                      </a:r>
                      <a:br>
                        <a:rPr lang="en-GB" sz="1620" b="1" i="1" kern="1200" dirty="0">
                          <a:solidFill>
                            <a:schemeClr val="lt1"/>
                          </a:solidFill>
                          <a:latin typeface="+mj-lt"/>
                          <a:ea typeface="+mn-ea"/>
                          <a:cs typeface="+mn-cs"/>
                        </a:rPr>
                      </a:br>
                      <a:r>
                        <a:rPr lang="en-GB" sz="1620" b="1" i="1" kern="1200" dirty="0">
                          <a:solidFill>
                            <a:schemeClr val="lt1"/>
                          </a:solidFill>
                          <a:latin typeface="+mj-lt"/>
                          <a:ea typeface="+mn-ea"/>
                          <a:cs typeface="+mn-cs"/>
                        </a:rPr>
                        <a:t>Button</a:t>
                      </a:r>
                    </a:p>
                    <a:p>
                      <a:pPr algn="ctr"/>
                      <a:r>
                        <a:rPr lang="en-GB" sz="1620" b="1" kern="1200" dirty="0">
                          <a:solidFill>
                            <a:schemeClr val="lt1"/>
                          </a:solidFill>
                          <a:latin typeface="+mn-lt"/>
                          <a:ea typeface="+mn-ea"/>
                          <a:cs typeface="+mn-cs"/>
                        </a:rPr>
                        <a:t>B</a:t>
                      </a:r>
                    </a:p>
                  </a:txBody>
                  <a:tcPr anchor="b">
                    <a:solidFill>
                      <a:schemeClr val="accent1"/>
                    </a:solidFill>
                  </a:tcPr>
                </a:tc>
                <a:tc rowSpan="2">
                  <a:txBody>
                    <a:bodyPr/>
                    <a:lstStyle/>
                    <a:p>
                      <a:pPr algn="ctr"/>
                      <a:r>
                        <a:rPr lang="en-GB" sz="1620" b="1" i="1" kern="1200" dirty="0">
                          <a:solidFill>
                            <a:schemeClr val="lt1"/>
                          </a:solidFill>
                          <a:latin typeface="+mj-lt"/>
                          <a:ea typeface="+mn-ea"/>
                          <a:cs typeface="+mn-cs"/>
                        </a:rPr>
                        <a:t>Stop</a:t>
                      </a:r>
                    </a:p>
                    <a:p>
                      <a:pPr algn="ctr"/>
                      <a:r>
                        <a:rPr lang="en-GB" sz="1620" b="1" i="1" kern="1200" dirty="0">
                          <a:solidFill>
                            <a:schemeClr val="lt1"/>
                          </a:solidFill>
                          <a:latin typeface="+mj-lt"/>
                          <a:ea typeface="+mn-ea"/>
                          <a:cs typeface="+mn-cs"/>
                        </a:rPr>
                        <a:t>Button</a:t>
                      </a:r>
                    </a:p>
                    <a:p>
                      <a:pPr algn="ctr"/>
                      <a:r>
                        <a:rPr lang="en-GB" sz="1620" b="1" kern="1200" dirty="0">
                          <a:solidFill>
                            <a:schemeClr val="lt1"/>
                          </a:solidFill>
                          <a:latin typeface="+mn-lt"/>
                          <a:ea typeface="+mn-ea"/>
                          <a:cs typeface="+mn-cs"/>
                        </a:rPr>
                        <a:t>S</a:t>
                      </a:r>
                    </a:p>
                  </a:txBody>
                  <a:tcPr anchor="b">
                    <a:solidFill>
                      <a:schemeClr val="accent1"/>
                    </a:solidFill>
                  </a:tcPr>
                </a:tc>
                <a:tc rowSpan="2">
                  <a:txBody>
                    <a:bodyPr/>
                    <a:lstStyle/>
                    <a:p>
                      <a:pPr algn="ctr"/>
                      <a:r>
                        <a:rPr lang="en-GB" sz="1620" b="1" i="1" kern="1200" dirty="0">
                          <a:solidFill>
                            <a:schemeClr val="lt1"/>
                          </a:solidFill>
                          <a:latin typeface="+mj-lt"/>
                          <a:ea typeface="+mn-ea"/>
                          <a:cs typeface="+mn-cs"/>
                        </a:rPr>
                        <a:t>Water</a:t>
                      </a:r>
                    </a:p>
                    <a:p>
                      <a:pPr algn="ctr"/>
                      <a:r>
                        <a:rPr lang="en-GB" sz="1620" b="1" i="1" kern="1200" dirty="0">
                          <a:solidFill>
                            <a:schemeClr val="lt1"/>
                          </a:solidFill>
                          <a:latin typeface="+mj-lt"/>
                          <a:ea typeface="+mn-ea"/>
                          <a:cs typeface="+mn-cs"/>
                        </a:rPr>
                        <a:t>Level</a:t>
                      </a:r>
                      <a:br>
                        <a:rPr lang="en-GB" sz="1620" b="1" kern="1200" dirty="0">
                          <a:solidFill>
                            <a:schemeClr val="lt1"/>
                          </a:solidFill>
                          <a:latin typeface="+mn-lt"/>
                          <a:ea typeface="+mn-ea"/>
                          <a:cs typeface="+mn-cs"/>
                        </a:rPr>
                      </a:br>
                      <a:r>
                        <a:rPr lang="en-GB" sz="1620" b="1" kern="1200" dirty="0">
                          <a:solidFill>
                            <a:schemeClr val="lt1"/>
                          </a:solidFill>
                          <a:latin typeface="+mn-lt"/>
                          <a:ea typeface="+mn-ea"/>
                          <a:cs typeface="+mn-cs"/>
                        </a:rPr>
                        <a:t>W</a:t>
                      </a:r>
                    </a:p>
                  </a:txBody>
                  <a:tcPr anchor="b">
                    <a:solidFill>
                      <a:schemeClr val="accent1"/>
                    </a:solidFill>
                  </a:tcPr>
                </a:tc>
                <a:tc rowSpan="2">
                  <a:txBody>
                    <a:bodyPr/>
                    <a:lstStyle/>
                    <a:p>
                      <a:pPr algn="ctr"/>
                      <a:r>
                        <a:rPr lang="en-GB" sz="1620" b="1" i="1" kern="1200" dirty="0">
                          <a:solidFill>
                            <a:schemeClr val="lt1"/>
                          </a:solidFill>
                          <a:latin typeface="+mj-lt"/>
                          <a:ea typeface="+mn-ea"/>
                          <a:cs typeface="+mn-cs"/>
                        </a:rPr>
                        <a:t>Thermostat</a:t>
                      </a:r>
                      <a:br>
                        <a:rPr lang="en-GB" sz="1620" b="1" kern="1200" dirty="0">
                          <a:solidFill>
                            <a:schemeClr val="lt1"/>
                          </a:solidFill>
                          <a:latin typeface="+mn-lt"/>
                          <a:ea typeface="+mn-ea"/>
                          <a:cs typeface="+mn-cs"/>
                        </a:rPr>
                      </a:br>
                      <a:r>
                        <a:rPr lang="en-GB" sz="1620" b="1" kern="1200" dirty="0">
                          <a:solidFill>
                            <a:schemeClr val="lt1"/>
                          </a:solidFill>
                          <a:latin typeface="+mn-lt"/>
                          <a:ea typeface="+mn-ea"/>
                          <a:cs typeface="+mn-cs"/>
                        </a:rPr>
                        <a:t>T</a:t>
                      </a:r>
                    </a:p>
                  </a:txBody>
                  <a:tcPr anchor="b">
                    <a:solidFill>
                      <a:schemeClr val="accent1"/>
                    </a:solidFill>
                  </a:tcPr>
                </a:tc>
                <a:tc rowSpan="2">
                  <a:txBody>
                    <a:bodyPr/>
                    <a:lstStyle/>
                    <a:p>
                      <a:pPr algn="ctr"/>
                      <a:r>
                        <a:rPr lang="en-GB" sz="1620" b="1" i="1" kern="1200" dirty="0">
                          <a:solidFill>
                            <a:srgbClr val="FF0000"/>
                          </a:solidFill>
                          <a:latin typeface="+mj-lt"/>
                          <a:ea typeface="+mn-ea"/>
                          <a:cs typeface="+mn-cs"/>
                        </a:rPr>
                        <a:t>Over</a:t>
                      </a:r>
                    </a:p>
                    <a:p>
                      <a:pPr algn="ctr"/>
                      <a:r>
                        <a:rPr lang="en-GB" sz="1620" b="1" i="1" kern="1200" dirty="0">
                          <a:solidFill>
                            <a:srgbClr val="FF0000"/>
                          </a:solidFill>
                          <a:latin typeface="+mj-lt"/>
                          <a:ea typeface="+mn-ea"/>
                          <a:cs typeface="+mn-cs"/>
                        </a:rPr>
                        <a:t>Pressure</a:t>
                      </a:r>
                    </a:p>
                    <a:p>
                      <a:pPr algn="ctr"/>
                      <a:r>
                        <a:rPr lang="en-GB" sz="1620" b="1" kern="1200" dirty="0">
                          <a:solidFill>
                            <a:srgbClr val="FF0000"/>
                          </a:solidFill>
                          <a:latin typeface="+mn-lt"/>
                          <a:ea typeface="+mn-ea"/>
                          <a:cs typeface="+mn-cs"/>
                        </a:rPr>
                        <a:t>P</a:t>
                      </a:r>
                    </a:p>
                  </a:txBody>
                  <a:tcPr anchor="b">
                    <a:solidFill>
                      <a:schemeClr val="accent1"/>
                    </a:solidFill>
                  </a:tcPr>
                </a:tc>
                <a:tc gridSpan="2">
                  <a:txBody>
                    <a:bodyPr/>
                    <a:lstStyle/>
                    <a:p>
                      <a:pPr marL="0" marR="0" lvl="0" indent="0" algn="ctr" defTabSz="823097" rtl="0" eaLnBrk="1" fontAlgn="auto" latinLnBrk="0" hangingPunct="1">
                        <a:lnSpc>
                          <a:spcPct val="100000"/>
                        </a:lnSpc>
                        <a:spcBef>
                          <a:spcPts val="0"/>
                        </a:spcBef>
                        <a:spcAft>
                          <a:spcPts val="0"/>
                        </a:spcAft>
                        <a:buClrTx/>
                        <a:buSzTx/>
                        <a:buFontTx/>
                        <a:buNone/>
                        <a:tabLst/>
                        <a:defRPr/>
                      </a:pPr>
                      <a:r>
                        <a:rPr lang="en-GB" sz="1620" b="1" i="1" kern="1200" dirty="0">
                          <a:solidFill>
                            <a:schemeClr val="lt1"/>
                          </a:solidFill>
                          <a:latin typeface="+mj-lt"/>
                          <a:ea typeface="+mn-ea"/>
                          <a:cs typeface="+mn-cs"/>
                        </a:rPr>
                        <a:t>Heater</a:t>
                      </a:r>
                    </a:p>
                    <a:p>
                      <a:pPr marL="0" marR="0" lvl="0" indent="0" algn="ctr" defTabSz="823097" rtl="0" eaLnBrk="1" fontAlgn="auto" latinLnBrk="0" hangingPunct="1">
                        <a:lnSpc>
                          <a:spcPct val="100000"/>
                        </a:lnSpc>
                        <a:spcBef>
                          <a:spcPts val="0"/>
                        </a:spcBef>
                        <a:spcAft>
                          <a:spcPts val="0"/>
                        </a:spcAft>
                        <a:buClrTx/>
                        <a:buSzTx/>
                        <a:buFontTx/>
                        <a:buNone/>
                        <a:tabLst/>
                        <a:defRPr/>
                      </a:pPr>
                      <a:r>
                        <a:rPr lang="en-GB" sz="1620" b="1" kern="1200" dirty="0">
                          <a:solidFill>
                            <a:schemeClr val="lt1"/>
                          </a:solidFill>
                          <a:latin typeface="+mn-lt"/>
                          <a:ea typeface="+mn-ea"/>
                          <a:cs typeface="+mn-cs"/>
                        </a:rPr>
                        <a:t>H</a:t>
                      </a:r>
                    </a:p>
                  </a:txBody>
                  <a:tcPr anchor="b">
                    <a:solidFill>
                      <a:schemeClr val="accent1"/>
                    </a:solidFill>
                  </a:tcPr>
                </a:tc>
                <a:tc hMerge="1">
                  <a:txBody>
                    <a:bodyPr/>
                    <a:lstStyle/>
                    <a:p>
                      <a:pPr algn="ctr"/>
                      <a:endParaRPr lang="en-GB" sz="1620" b="1" kern="1200" dirty="0">
                        <a:solidFill>
                          <a:schemeClr val="lt1"/>
                        </a:solidFill>
                        <a:latin typeface="+mn-lt"/>
                        <a:ea typeface="+mn-ea"/>
                        <a:cs typeface="+mn-cs"/>
                      </a:endParaRPr>
                    </a:p>
                  </a:txBody>
                  <a:tcPr anchor="b">
                    <a:solidFill>
                      <a:schemeClr val="accent1"/>
                    </a:solidFill>
                  </a:tcPr>
                </a:tc>
                <a:tc>
                  <a:txBody>
                    <a:bodyPr/>
                    <a:lstStyle/>
                    <a:p>
                      <a:pPr algn="ctr"/>
                      <a:r>
                        <a:rPr lang="en-GB" sz="1620" b="1" i="1" kern="1200" dirty="0">
                          <a:solidFill>
                            <a:schemeClr val="lt1"/>
                          </a:solidFill>
                          <a:latin typeface="+mj-lt"/>
                          <a:ea typeface="+mn-ea"/>
                          <a:cs typeface="+mn-cs"/>
                        </a:rPr>
                        <a:t>Ready</a:t>
                      </a:r>
                      <a:br>
                        <a:rPr lang="en-GB" sz="1620" b="1" i="1" kern="1200" dirty="0">
                          <a:solidFill>
                            <a:schemeClr val="lt1"/>
                          </a:solidFill>
                          <a:latin typeface="+mj-lt"/>
                          <a:ea typeface="+mn-ea"/>
                          <a:cs typeface="+mn-cs"/>
                        </a:rPr>
                      </a:br>
                      <a:r>
                        <a:rPr lang="en-GB" sz="1620" b="1" i="1" kern="1200" dirty="0">
                          <a:solidFill>
                            <a:schemeClr val="lt1"/>
                          </a:solidFill>
                          <a:latin typeface="+mj-lt"/>
                          <a:ea typeface="+mn-ea"/>
                          <a:cs typeface="+mn-cs"/>
                        </a:rPr>
                        <a:t>LED</a:t>
                      </a:r>
                    </a:p>
                    <a:p>
                      <a:pPr algn="ctr"/>
                      <a:r>
                        <a:rPr lang="en-GB" sz="1620" b="1" kern="1200" dirty="0">
                          <a:solidFill>
                            <a:schemeClr val="lt1"/>
                          </a:solidFill>
                          <a:latin typeface="+mn-lt"/>
                          <a:ea typeface="+mn-ea"/>
                          <a:cs typeface="+mn-cs"/>
                        </a:rPr>
                        <a:t>G</a:t>
                      </a:r>
                    </a:p>
                  </a:txBody>
                  <a:tcPr anchor="b">
                    <a:solidFill>
                      <a:schemeClr val="accent1"/>
                    </a:solidFill>
                  </a:tcPr>
                </a:tc>
                <a:tc gridSpan="2">
                  <a:txBody>
                    <a:bodyPr/>
                    <a:lstStyle/>
                    <a:p>
                      <a:pPr algn="ctr"/>
                      <a:r>
                        <a:rPr lang="en-GB" sz="1620" b="1" i="1" kern="1200" dirty="0">
                          <a:solidFill>
                            <a:schemeClr val="lt1"/>
                          </a:solidFill>
                          <a:latin typeface="+mj-lt"/>
                          <a:ea typeface="+mn-ea"/>
                          <a:cs typeface="+mn-cs"/>
                        </a:rPr>
                        <a:t>Brew Pump</a:t>
                      </a:r>
                      <a:br>
                        <a:rPr lang="en-GB" sz="1620" b="1" i="1" kern="1200" dirty="0">
                          <a:solidFill>
                            <a:schemeClr val="lt1"/>
                          </a:solidFill>
                          <a:latin typeface="+mn-lt"/>
                          <a:ea typeface="+mn-ea"/>
                          <a:cs typeface="+mn-cs"/>
                        </a:rPr>
                      </a:br>
                      <a:r>
                        <a:rPr lang="en-GB" sz="1620" b="1" kern="1200" dirty="0">
                          <a:solidFill>
                            <a:schemeClr val="lt1"/>
                          </a:solidFill>
                          <a:latin typeface="+mn-lt"/>
                          <a:ea typeface="+mn-ea"/>
                          <a:cs typeface="+mn-cs"/>
                        </a:rPr>
                        <a:t>B</a:t>
                      </a:r>
                    </a:p>
                  </a:txBody>
                  <a:tcPr anchor="b">
                    <a:solidFill>
                      <a:schemeClr val="accent1"/>
                    </a:solidFill>
                  </a:tcPr>
                </a:tc>
                <a:tc hMerge="1">
                  <a:txBody>
                    <a:bodyPr/>
                    <a:lstStyle/>
                    <a:p>
                      <a:pPr algn="ctr"/>
                      <a:endParaRPr lang="en-GB" sz="1620" b="1" kern="1200" dirty="0">
                        <a:solidFill>
                          <a:schemeClr val="lt1"/>
                        </a:solidFill>
                        <a:latin typeface="+mn-lt"/>
                        <a:ea typeface="+mn-ea"/>
                        <a:cs typeface="+mn-cs"/>
                      </a:endParaRPr>
                    </a:p>
                  </a:txBody>
                  <a:tcPr anchor="b">
                    <a:solidFill>
                      <a:schemeClr val="accent1"/>
                    </a:solidFill>
                  </a:tcPr>
                </a:tc>
                <a:tc>
                  <a:txBody>
                    <a:bodyPr/>
                    <a:lstStyle/>
                    <a:p>
                      <a:pPr algn="ctr"/>
                      <a:r>
                        <a:rPr lang="en-GB" sz="1620" b="1" i="1" kern="1200" dirty="0">
                          <a:solidFill>
                            <a:schemeClr val="lt1"/>
                          </a:solidFill>
                          <a:latin typeface="+mj-lt"/>
                          <a:ea typeface="+mn-ea"/>
                          <a:cs typeface="+mn-cs"/>
                        </a:rPr>
                        <a:t>Water Level </a:t>
                      </a:r>
                    </a:p>
                    <a:p>
                      <a:pPr algn="ctr"/>
                      <a:r>
                        <a:rPr lang="en-GB" sz="1620" b="1" i="1" kern="1200" dirty="0">
                          <a:solidFill>
                            <a:schemeClr val="lt1"/>
                          </a:solidFill>
                          <a:latin typeface="+mj-lt"/>
                          <a:ea typeface="+mn-ea"/>
                          <a:cs typeface="+mn-cs"/>
                        </a:rPr>
                        <a:t>Low LED</a:t>
                      </a:r>
                    </a:p>
                    <a:p>
                      <a:pPr algn="ctr"/>
                      <a:r>
                        <a:rPr lang="en-GB" sz="1620" b="1" kern="1200" dirty="0">
                          <a:solidFill>
                            <a:schemeClr val="lt1"/>
                          </a:solidFill>
                          <a:latin typeface="+mn-lt"/>
                          <a:ea typeface="+mn-ea"/>
                          <a:cs typeface="+mn-cs"/>
                        </a:rPr>
                        <a:t>W</a:t>
                      </a:r>
                    </a:p>
                  </a:txBody>
                  <a:tcPr anchor="b">
                    <a:solidFill>
                      <a:schemeClr val="accent1"/>
                    </a:solidFill>
                  </a:tcPr>
                </a:tc>
                <a:extLst>
                  <a:ext uri="{0D108BD9-81ED-4DB2-BD59-A6C34878D82A}">
                    <a16:rowId xmlns:a16="http://schemas.microsoft.com/office/drawing/2014/main" val="3720935819"/>
                  </a:ext>
                </a:extLst>
              </a:tr>
              <a:tr h="370840">
                <a:tc vMerge="1">
                  <a:txBody>
                    <a:bodyPr/>
                    <a:lstStyle/>
                    <a:p>
                      <a:endParaRPr dirty="0"/>
                    </a:p>
                  </a:txBody>
                  <a:tcPr anchor="b">
                    <a:solidFill>
                      <a:schemeClr val="accent1"/>
                    </a:solidFill>
                  </a:tcPr>
                </a:tc>
                <a:tc vMerge="1">
                  <a:txBody>
                    <a:bodyPr/>
                    <a:lstStyle/>
                    <a:p>
                      <a:endParaRPr dirty="0"/>
                    </a:p>
                  </a:txBody>
                  <a:tcPr anchor="b">
                    <a:solidFill>
                      <a:schemeClr val="accent1"/>
                    </a:solidFill>
                  </a:tcPr>
                </a:tc>
                <a:tc vMerge="1">
                  <a:txBody>
                    <a:bodyPr/>
                    <a:lstStyle/>
                    <a:p>
                      <a:endParaRPr dirty="0"/>
                    </a:p>
                  </a:txBody>
                  <a:tcPr anchor="b">
                    <a:solidFill>
                      <a:schemeClr val="accent1"/>
                    </a:solidFill>
                  </a:tcPr>
                </a:tc>
                <a:tc vMerge="1">
                  <a:txBody>
                    <a:bodyPr/>
                    <a:lstStyle/>
                    <a:p>
                      <a:endParaRPr dirty="0"/>
                    </a:p>
                  </a:txBody>
                  <a:tcPr anchor="b">
                    <a:solidFill>
                      <a:schemeClr val="accent1"/>
                    </a:solidFill>
                  </a:tcPr>
                </a:tc>
                <a:tc vMerge="1">
                  <a:txBody>
                    <a:bodyPr/>
                    <a:lstStyle/>
                    <a:p>
                      <a:endParaRPr dirty="0"/>
                    </a:p>
                  </a:txBody>
                  <a:tcPr anchor="b">
                    <a:solidFill>
                      <a:schemeClr val="accent1"/>
                    </a:solidFill>
                  </a:tcPr>
                </a:tc>
                <a:tc vMerge="1">
                  <a:txBody>
                    <a:bodyPr/>
                    <a:lstStyle/>
                    <a:p>
                      <a:endParaRPr dirty="0"/>
                    </a:p>
                  </a:txBody>
                  <a:tcPr anchor="b">
                    <a:solidFill>
                      <a:schemeClr val="accent1"/>
                    </a:solidFill>
                  </a:tcPr>
                </a:tc>
                <a:tc>
                  <a:txBody>
                    <a:bodyPr/>
                    <a:lstStyle/>
                    <a:p>
                      <a:pPr algn="ctr"/>
                      <a:r>
                        <a:rPr lang="en-GB" sz="1620" b="1" kern="1200" dirty="0">
                          <a:solidFill>
                            <a:schemeClr val="lt1"/>
                          </a:solidFill>
                          <a:latin typeface="+mn-lt"/>
                          <a:ea typeface="+mn-ea"/>
                          <a:cs typeface="+mn-cs"/>
                        </a:rPr>
                        <a:t>(!P)</a:t>
                      </a:r>
                    </a:p>
                    <a:p>
                      <a:pPr algn="ctr"/>
                      <a:r>
                        <a:rPr lang="en-GB" sz="1620" b="1" kern="1200" dirty="0">
                          <a:solidFill>
                            <a:schemeClr val="lt1"/>
                          </a:solidFill>
                          <a:latin typeface="+mn-lt"/>
                          <a:ea typeface="+mn-ea"/>
                          <a:cs typeface="+mn-cs"/>
                        </a:rPr>
                        <a:t>P=0</a:t>
                      </a:r>
                    </a:p>
                  </a:txBody>
                  <a:tcPr anchor="b">
                    <a:solidFill>
                      <a:schemeClr val="accent1"/>
                    </a:solidFill>
                  </a:tcPr>
                </a:tc>
                <a:tc>
                  <a:txBody>
                    <a:bodyPr/>
                    <a:lstStyle/>
                    <a:p>
                      <a:pPr marL="0" marR="0" lvl="0" indent="0" algn="ctr" defTabSz="823097" rtl="0" eaLnBrk="1" fontAlgn="auto" latinLnBrk="0" hangingPunct="1">
                        <a:lnSpc>
                          <a:spcPct val="100000"/>
                        </a:lnSpc>
                        <a:spcBef>
                          <a:spcPts val="0"/>
                        </a:spcBef>
                        <a:spcAft>
                          <a:spcPts val="0"/>
                        </a:spcAft>
                        <a:buClrTx/>
                        <a:buSzTx/>
                        <a:buFontTx/>
                        <a:buNone/>
                        <a:tabLst/>
                        <a:defRPr/>
                      </a:pPr>
                      <a:r>
                        <a:rPr lang="en-GB" sz="1620" b="1" kern="1200" dirty="0">
                          <a:solidFill>
                            <a:srgbClr val="FF0000"/>
                          </a:solidFill>
                          <a:latin typeface="+mn-lt"/>
                          <a:ea typeface="+mn-ea"/>
                          <a:cs typeface="+mn-cs"/>
                        </a:rPr>
                        <a:t>(P)</a:t>
                      </a:r>
                    </a:p>
                    <a:p>
                      <a:pPr marL="0" marR="0" lvl="0" indent="0" algn="ctr" defTabSz="823097" rtl="0" eaLnBrk="1" fontAlgn="auto" latinLnBrk="0" hangingPunct="1">
                        <a:lnSpc>
                          <a:spcPct val="100000"/>
                        </a:lnSpc>
                        <a:spcBef>
                          <a:spcPts val="0"/>
                        </a:spcBef>
                        <a:spcAft>
                          <a:spcPts val="0"/>
                        </a:spcAft>
                        <a:buClrTx/>
                        <a:buSzTx/>
                        <a:buFontTx/>
                        <a:buNone/>
                        <a:tabLst/>
                        <a:defRPr/>
                      </a:pPr>
                      <a:r>
                        <a:rPr lang="en-GB" sz="1620" b="1" kern="1200" dirty="0">
                          <a:solidFill>
                            <a:srgbClr val="FF0000"/>
                          </a:solidFill>
                          <a:latin typeface="+mn-lt"/>
                          <a:ea typeface="+mn-ea"/>
                          <a:cs typeface="+mn-cs"/>
                        </a:rPr>
                        <a:t>P=1</a:t>
                      </a:r>
                    </a:p>
                  </a:txBody>
                  <a:tcPr anchor="b">
                    <a:solidFill>
                      <a:schemeClr val="accent1"/>
                    </a:solidFill>
                  </a:tcPr>
                </a:tc>
                <a:tc>
                  <a:txBody>
                    <a:bodyPr/>
                    <a:lstStyle/>
                    <a:p>
                      <a:pPr algn="ctr"/>
                      <a:r>
                        <a:rPr lang="en-GB" sz="1620" b="1" kern="1200" dirty="0">
                          <a:solidFill>
                            <a:schemeClr val="lt1"/>
                          </a:solidFill>
                          <a:latin typeface="+mn-lt"/>
                          <a:ea typeface="+mn-ea"/>
                          <a:cs typeface="+mn-cs"/>
                        </a:rPr>
                        <a:t>Don’t Care</a:t>
                      </a:r>
                    </a:p>
                  </a:txBody>
                  <a:tcPr anchor="b">
                    <a:solidFill>
                      <a:schemeClr val="accent1"/>
                    </a:solidFill>
                  </a:tcPr>
                </a:tc>
                <a:tc>
                  <a:txBody>
                    <a:bodyPr/>
                    <a:lstStyle/>
                    <a:p>
                      <a:pPr algn="ctr"/>
                      <a:r>
                        <a:rPr lang="en-GB" sz="1620" b="1" kern="1200" dirty="0">
                          <a:solidFill>
                            <a:schemeClr val="lt1"/>
                          </a:solidFill>
                          <a:latin typeface="+mn-lt"/>
                          <a:ea typeface="+mn-ea"/>
                          <a:cs typeface="+mn-cs"/>
                        </a:rPr>
                        <a:t>(!P)</a:t>
                      </a:r>
                    </a:p>
                    <a:p>
                      <a:pPr algn="ctr"/>
                      <a:r>
                        <a:rPr lang="en-GB" sz="1620" b="1" kern="1200" dirty="0">
                          <a:solidFill>
                            <a:schemeClr val="lt1"/>
                          </a:solidFill>
                          <a:latin typeface="+mn-lt"/>
                          <a:ea typeface="+mn-ea"/>
                          <a:cs typeface="+mn-cs"/>
                        </a:rPr>
                        <a:t>P=0</a:t>
                      </a:r>
                    </a:p>
                  </a:txBody>
                  <a:tcPr anchor="b">
                    <a:solidFill>
                      <a:schemeClr val="accent1"/>
                    </a:solidFill>
                  </a:tcPr>
                </a:tc>
                <a:tc>
                  <a:txBody>
                    <a:bodyPr/>
                    <a:lstStyle/>
                    <a:p>
                      <a:pPr marL="0" marR="0" lvl="0" indent="0" algn="ctr" defTabSz="823097" rtl="0" eaLnBrk="1" fontAlgn="auto" latinLnBrk="0" hangingPunct="1">
                        <a:lnSpc>
                          <a:spcPct val="100000"/>
                        </a:lnSpc>
                        <a:spcBef>
                          <a:spcPts val="0"/>
                        </a:spcBef>
                        <a:spcAft>
                          <a:spcPts val="0"/>
                        </a:spcAft>
                        <a:buClrTx/>
                        <a:buSzTx/>
                        <a:buFontTx/>
                        <a:buNone/>
                        <a:tabLst/>
                        <a:defRPr/>
                      </a:pPr>
                      <a:r>
                        <a:rPr lang="en-GB" sz="1620" b="1" kern="1200" dirty="0">
                          <a:solidFill>
                            <a:srgbClr val="FF0000"/>
                          </a:solidFill>
                          <a:latin typeface="+mn-lt"/>
                          <a:ea typeface="+mn-ea"/>
                          <a:cs typeface="+mn-cs"/>
                        </a:rPr>
                        <a:t>(P)</a:t>
                      </a:r>
                    </a:p>
                    <a:p>
                      <a:pPr marL="0" marR="0" lvl="0" indent="0" algn="ctr" defTabSz="823097" rtl="0" eaLnBrk="1" fontAlgn="auto" latinLnBrk="0" hangingPunct="1">
                        <a:lnSpc>
                          <a:spcPct val="100000"/>
                        </a:lnSpc>
                        <a:spcBef>
                          <a:spcPts val="0"/>
                        </a:spcBef>
                        <a:spcAft>
                          <a:spcPts val="0"/>
                        </a:spcAft>
                        <a:buClrTx/>
                        <a:buSzTx/>
                        <a:buFontTx/>
                        <a:buNone/>
                        <a:tabLst/>
                        <a:defRPr/>
                      </a:pPr>
                      <a:r>
                        <a:rPr lang="en-GB" sz="1620" b="1" kern="1200" dirty="0">
                          <a:solidFill>
                            <a:srgbClr val="FF0000"/>
                          </a:solidFill>
                          <a:latin typeface="+mn-lt"/>
                          <a:ea typeface="+mn-ea"/>
                          <a:cs typeface="+mn-cs"/>
                        </a:rPr>
                        <a:t>P=1</a:t>
                      </a:r>
                    </a:p>
                  </a:txBody>
                  <a:tcPr anchor="b">
                    <a:solidFill>
                      <a:schemeClr val="accent1"/>
                    </a:solidFill>
                  </a:tcPr>
                </a:tc>
                <a:tc>
                  <a:txBody>
                    <a:bodyPr/>
                    <a:lstStyle/>
                    <a:p>
                      <a:pPr algn="ctr"/>
                      <a:r>
                        <a:rPr lang="en-GB" sz="1620" b="1" kern="1200" dirty="0">
                          <a:solidFill>
                            <a:schemeClr val="lt1"/>
                          </a:solidFill>
                          <a:latin typeface="+mn-lt"/>
                          <a:ea typeface="+mn-ea"/>
                          <a:cs typeface="+mn-cs"/>
                        </a:rPr>
                        <a:t>Don’t Care</a:t>
                      </a:r>
                    </a:p>
                  </a:txBody>
                  <a:tcPr anchor="b">
                    <a:solidFill>
                      <a:schemeClr val="accent1"/>
                    </a:solidFill>
                  </a:tcPr>
                </a:tc>
                <a:extLst>
                  <a:ext uri="{0D108BD9-81ED-4DB2-BD59-A6C34878D82A}">
                    <a16:rowId xmlns:a16="http://schemas.microsoft.com/office/drawing/2014/main" val="228003491"/>
                  </a:ext>
                </a:extLst>
              </a:tr>
              <a:tr h="370840">
                <a:tc>
                  <a:txBody>
                    <a:bodyPr/>
                    <a:lstStyle/>
                    <a:p>
                      <a:pPr algn="ctr"/>
                      <a:r>
                        <a:rPr lang="en-GB" dirty="0"/>
                        <a:t>WAIT</a:t>
                      </a:r>
                    </a:p>
                  </a:txBody>
                  <a:tcPr/>
                </a:tc>
                <a:tc>
                  <a:txBody>
                    <a:bodyPr/>
                    <a:lstStyle/>
                    <a:p>
                      <a:pPr algn="ctr"/>
                      <a:endParaRPr lang="en-GB" dirty="0"/>
                    </a:p>
                  </a:txBody>
                  <a:tcPr/>
                </a:tc>
                <a:tc>
                  <a:txBody>
                    <a:bodyPr/>
                    <a:lstStyle/>
                    <a:p>
                      <a:pPr algn="ctr"/>
                      <a:endParaRPr lang="en-GB" dirty="0"/>
                    </a:p>
                  </a:txBody>
                  <a:tcPr/>
                </a:tc>
                <a:tc>
                  <a:txBody>
                    <a:bodyPr/>
                    <a:lstStyle/>
                    <a:p>
                      <a:pPr algn="ctr"/>
                      <a:r>
                        <a:rPr lang="en-GB" dirty="0"/>
                        <a:t>HEAT</a:t>
                      </a:r>
                    </a:p>
                  </a:txBody>
                  <a:tcPr/>
                </a:tc>
                <a:tc>
                  <a:txBody>
                    <a:bodyPr/>
                    <a:lstStyle/>
                    <a:p>
                      <a:pPr algn="ctr"/>
                      <a:endParaRPr lang="en-GB" dirty="0"/>
                    </a:p>
                  </a:txBody>
                  <a:tcPr/>
                </a:tc>
                <a:tc>
                  <a:txBody>
                    <a:bodyPr/>
                    <a:lstStyle/>
                    <a:p>
                      <a:pPr algn="ctr"/>
                      <a:r>
                        <a:rPr lang="en-GB" b="1" dirty="0">
                          <a:solidFill>
                            <a:srgbClr val="FF0000"/>
                          </a:solidFill>
                          <a:latin typeface="+mj-lt"/>
                        </a:rPr>
                        <a:t>ERROR</a:t>
                      </a:r>
                    </a:p>
                  </a:txBody>
                  <a:tcPr/>
                </a:tc>
                <a:tc>
                  <a:txBody>
                    <a:bodyPr/>
                    <a:lstStyle/>
                    <a:p>
                      <a:pPr algn="ctr"/>
                      <a:endParaRPr lang="en-GB" dirty="0"/>
                    </a:p>
                  </a:txBody>
                  <a:tcPr/>
                </a:tc>
                <a:tc>
                  <a:txBody>
                    <a:bodyPr/>
                    <a:lstStyle/>
                    <a:p>
                      <a:pPr algn="ctr"/>
                      <a:r>
                        <a:rPr lang="en-GB" b="1" dirty="0">
                          <a:solidFill>
                            <a:srgbClr val="FF0000"/>
                          </a:solidFill>
                        </a:rPr>
                        <a:t>0</a:t>
                      </a:r>
                    </a:p>
                  </a:txBody>
                  <a:tcPr/>
                </a:tc>
                <a:tc>
                  <a:txBody>
                    <a:bodyPr/>
                    <a:lstStyle/>
                    <a:p>
                      <a:pPr algn="ctr"/>
                      <a:endParaRPr lang="en-GB" dirty="0"/>
                    </a:p>
                  </a:txBody>
                  <a:tcPr/>
                </a:tc>
                <a:tc>
                  <a:txBody>
                    <a:bodyPr/>
                    <a:lstStyle/>
                    <a:p>
                      <a:pPr algn="ctr"/>
                      <a:endParaRPr lang="en-GB"/>
                    </a:p>
                  </a:txBody>
                  <a:tcPr/>
                </a:tc>
                <a:tc>
                  <a:txBody>
                    <a:bodyPr/>
                    <a:lstStyle/>
                    <a:p>
                      <a:pPr algn="ctr"/>
                      <a:r>
                        <a:rPr lang="en-GB" b="1" dirty="0">
                          <a:solidFill>
                            <a:srgbClr val="FF0000"/>
                          </a:solidFill>
                        </a:rPr>
                        <a:t>0</a:t>
                      </a:r>
                    </a:p>
                  </a:txBody>
                  <a:tcPr/>
                </a:tc>
                <a:tc>
                  <a:txBody>
                    <a:bodyPr/>
                    <a:lstStyle/>
                    <a:p>
                      <a:pPr algn="ctr"/>
                      <a:r>
                        <a:rPr lang="en-GB" dirty="0"/>
                        <a:t>1</a:t>
                      </a:r>
                    </a:p>
                  </a:txBody>
                  <a:tcPr/>
                </a:tc>
                <a:extLst>
                  <a:ext uri="{0D108BD9-81ED-4DB2-BD59-A6C34878D82A}">
                    <a16:rowId xmlns:a16="http://schemas.microsoft.com/office/drawing/2014/main" val="3456853269"/>
                  </a:ext>
                </a:extLst>
              </a:tr>
              <a:tr h="370840">
                <a:tc>
                  <a:txBody>
                    <a:bodyPr/>
                    <a:lstStyle/>
                    <a:p>
                      <a:pPr algn="ctr"/>
                      <a:r>
                        <a:rPr lang="en-GB" dirty="0"/>
                        <a:t>HEAT</a:t>
                      </a:r>
                    </a:p>
                  </a:txBody>
                  <a:tcP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tc>
                  <a:txBody>
                    <a:bodyPr/>
                    <a:lstStyle/>
                    <a:p>
                      <a:pPr algn="ctr"/>
                      <a:r>
                        <a:rPr lang="en-GB" dirty="0"/>
                        <a:t>READY</a:t>
                      </a:r>
                    </a:p>
                  </a:txBody>
                  <a:tcPr/>
                </a:tc>
                <a:tc>
                  <a:txBody>
                    <a:bodyPr/>
                    <a:lstStyle/>
                    <a:p>
                      <a:pPr algn="ctr"/>
                      <a:r>
                        <a:rPr lang="en-GB" b="1" dirty="0">
                          <a:solidFill>
                            <a:srgbClr val="FF0000"/>
                          </a:solidFill>
                          <a:latin typeface="+mj-lt"/>
                        </a:rPr>
                        <a:t>ERROR</a:t>
                      </a:r>
                    </a:p>
                  </a:txBody>
                  <a:tcPr/>
                </a:tc>
                <a:tc>
                  <a:txBody>
                    <a:bodyPr/>
                    <a:lstStyle/>
                    <a:p>
                      <a:pPr algn="ctr"/>
                      <a:r>
                        <a:rPr lang="en-GB" dirty="0"/>
                        <a:t>1</a:t>
                      </a:r>
                    </a:p>
                  </a:txBody>
                  <a:tcPr/>
                </a:tc>
                <a:tc>
                  <a:txBody>
                    <a:bodyPr/>
                    <a:lstStyle/>
                    <a:p>
                      <a:pPr algn="ctr"/>
                      <a:r>
                        <a:rPr lang="en-GB" b="1" dirty="0">
                          <a:solidFill>
                            <a:srgbClr val="FF0000"/>
                          </a:solidFill>
                        </a:rPr>
                        <a:t>0</a:t>
                      </a:r>
                    </a:p>
                  </a:txBody>
                  <a:tcPr/>
                </a:tc>
                <a:tc>
                  <a:txBody>
                    <a:bodyPr/>
                    <a:lstStyle/>
                    <a:p>
                      <a:pPr algn="ctr"/>
                      <a:endParaRPr lang="en-GB"/>
                    </a:p>
                  </a:txBody>
                  <a:tcPr/>
                </a:tc>
                <a:tc>
                  <a:txBody>
                    <a:bodyPr/>
                    <a:lstStyle/>
                    <a:p>
                      <a:pPr algn="ctr"/>
                      <a:endParaRPr lang="en-GB"/>
                    </a:p>
                  </a:txBody>
                  <a:tcPr/>
                </a:tc>
                <a:tc>
                  <a:txBody>
                    <a:bodyPr/>
                    <a:lstStyle/>
                    <a:p>
                      <a:pPr algn="ctr"/>
                      <a:r>
                        <a:rPr lang="en-GB" b="1" dirty="0">
                          <a:solidFill>
                            <a:srgbClr val="FF0000"/>
                          </a:solidFill>
                        </a:rPr>
                        <a:t>0</a:t>
                      </a:r>
                    </a:p>
                  </a:txBody>
                  <a:tcPr/>
                </a:tc>
                <a:tc>
                  <a:txBody>
                    <a:bodyPr/>
                    <a:lstStyle/>
                    <a:p>
                      <a:pPr algn="ctr"/>
                      <a:endParaRPr lang="en-GB"/>
                    </a:p>
                  </a:txBody>
                  <a:tcPr/>
                </a:tc>
                <a:extLst>
                  <a:ext uri="{0D108BD9-81ED-4DB2-BD59-A6C34878D82A}">
                    <a16:rowId xmlns:a16="http://schemas.microsoft.com/office/drawing/2014/main" val="3902475993"/>
                  </a:ext>
                </a:extLst>
              </a:tr>
              <a:tr h="370840">
                <a:tc>
                  <a:txBody>
                    <a:bodyPr/>
                    <a:lstStyle/>
                    <a:p>
                      <a:pPr algn="ctr"/>
                      <a:r>
                        <a:rPr lang="en-GB" dirty="0"/>
                        <a:t>READY</a:t>
                      </a:r>
                    </a:p>
                  </a:txBody>
                  <a:tcPr/>
                </a:tc>
                <a:tc>
                  <a:txBody>
                    <a:bodyPr/>
                    <a:lstStyle/>
                    <a:p>
                      <a:pPr algn="ctr"/>
                      <a:r>
                        <a:rPr lang="en-GB" dirty="0"/>
                        <a:t>BREW</a:t>
                      </a:r>
                    </a:p>
                  </a:txBody>
                  <a:tcP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tc>
                  <a:txBody>
                    <a:bodyPr/>
                    <a:lstStyle/>
                    <a:p>
                      <a:pPr algn="ctr"/>
                      <a:r>
                        <a:rPr lang="en-GB" b="1" dirty="0">
                          <a:solidFill>
                            <a:srgbClr val="FF0000"/>
                          </a:solidFill>
                          <a:latin typeface="+mj-lt"/>
                        </a:rPr>
                        <a:t>ERROR</a:t>
                      </a:r>
                    </a:p>
                  </a:txBody>
                  <a:tcPr/>
                </a:tc>
                <a:tc>
                  <a:txBody>
                    <a:bodyPr/>
                    <a:lstStyle/>
                    <a:p>
                      <a:pPr algn="ctr"/>
                      <a:endParaRPr lang="en-GB"/>
                    </a:p>
                  </a:txBody>
                  <a:tcPr/>
                </a:tc>
                <a:tc>
                  <a:txBody>
                    <a:bodyPr/>
                    <a:lstStyle/>
                    <a:p>
                      <a:pPr algn="ctr"/>
                      <a:r>
                        <a:rPr lang="en-GB" b="1" dirty="0">
                          <a:solidFill>
                            <a:srgbClr val="FF0000"/>
                          </a:solidFill>
                        </a:rPr>
                        <a:t>0</a:t>
                      </a:r>
                    </a:p>
                  </a:txBody>
                  <a:tcPr/>
                </a:tc>
                <a:tc>
                  <a:txBody>
                    <a:bodyPr/>
                    <a:lstStyle/>
                    <a:p>
                      <a:pPr algn="ctr"/>
                      <a:r>
                        <a:rPr lang="en-GB" dirty="0"/>
                        <a:t>1</a:t>
                      </a:r>
                    </a:p>
                  </a:txBody>
                  <a:tcPr/>
                </a:tc>
                <a:tc>
                  <a:txBody>
                    <a:bodyPr/>
                    <a:lstStyle/>
                    <a:p>
                      <a:pPr algn="ctr"/>
                      <a:endParaRPr lang="en-GB" dirty="0"/>
                    </a:p>
                  </a:txBody>
                  <a:tcPr/>
                </a:tc>
                <a:tc>
                  <a:txBody>
                    <a:bodyPr/>
                    <a:lstStyle/>
                    <a:p>
                      <a:pPr algn="ctr"/>
                      <a:r>
                        <a:rPr lang="en-GB" b="1" dirty="0">
                          <a:solidFill>
                            <a:srgbClr val="FF0000"/>
                          </a:solidFill>
                        </a:rPr>
                        <a:t>0</a:t>
                      </a:r>
                    </a:p>
                  </a:txBody>
                  <a:tcPr/>
                </a:tc>
                <a:tc>
                  <a:txBody>
                    <a:bodyPr/>
                    <a:lstStyle/>
                    <a:p>
                      <a:pPr algn="ctr"/>
                      <a:endParaRPr lang="en-GB" dirty="0"/>
                    </a:p>
                  </a:txBody>
                  <a:tcPr/>
                </a:tc>
                <a:extLst>
                  <a:ext uri="{0D108BD9-81ED-4DB2-BD59-A6C34878D82A}">
                    <a16:rowId xmlns:a16="http://schemas.microsoft.com/office/drawing/2014/main" val="3483035380"/>
                  </a:ext>
                </a:extLst>
              </a:tr>
              <a:tr h="370840">
                <a:tc>
                  <a:txBody>
                    <a:bodyPr/>
                    <a:lstStyle/>
                    <a:p>
                      <a:pPr algn="ctr"/>
                      <a:r>
                        <a:rPr lang="en-GB" dirty="0"/>
                        <a:t>BREW</a:t>
                      </a:r>
                    </a:p>
                  </a:txBody>
                  <a:tcPr/>
                </a:tc>
                <a:tc gridSpan="4">
                  <a:txBody>
                    <a:bodyPr/>
                    <a:lstStyle/>
                    <a:p>
                      <a:pPr algn="ctr"/>
                      <a:r>
                        <a:rPr lang="en-GB" dirty="0"/>
                        <a:t>WAIT</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a:txBody>
                    <a:bodyPr/>
                    <a:lstStyle/>
                    <a:p>
                      <a:pPr algn="ctr"/>
                      <a:r>
                        <a:rPr lang="en-GB" b="1" dirty="0">
                          <a:solidFill>
                            <a:srgbClr val="FF0000"/>
                          </a:solidFill>
                          <a:latin typeface="+mj-lt"/>
                        </a:rPr>
                        <a:t>ERROR</a:t>
                      </a:r>
                    </a:p>
                  </a:txBody>
                  <a:tcPr/>
                </a:tc>
                <a:tc>
                  <a:txBody>
                    <a:bodyPr/>
                    <a:lstStyle/>
                    <a:p>
                      <a:pPr algn="ctr"/>
                      <a:endParaRPr lang="en-GB" dirty="0"/>
                    </a:p>
                  </a:txBody>
                  <a:tcPr/>
                </a:tc>
                <a:tc>
                  <a:txBody>
                    <a:bodyPr/>
                    <a:lstStyle/>
                    <a:p>
                      <a:pPr algn="ctr"/>
                      <a:r>
                        <a:rPr lang="en-GB" b="1" dirty="0">
                          <a:solidFill>
                            <a:srgbClr val="FF0000"/>
                          </a:solidFill>
                        </a:rPr>
                        <a:t>0</a:t>
                      </a:r>
                    </a:p>
                  </a:txBody>
                  <a:tcPr/>
                </a:tc>
                <a:tc>
                  <a:txBody>
                    <a:bodyPr/>
                    <a:lstStyle/>
                    <a:p>
                      <a:pPr algn="ctr"/>
                      <a:endParaRPr lang="en-GB"/>
                    </a:p>
                  </a:txBody>
                  <a:tcPr/>
                </a:tc>
                <a:tc>
                  <a:txBody>
                    <a:bodyPr/>
                    <a:lstStyle/>
                    <a:p>
                      <a:pPr algn="ctr"/>
                      <a:r>
                        <a:rPr lang="en-GB" dirty="0"/>
                        <a:t>1</a:t>
                      </a:r>
                    </a:p>
                  </a:txBody>
                  <a:tcPr/>
                </a:tc>
                <a:tc>
                  <a:txBody>
                    <a:bodyPr/>
                    <a:lstStyle/>
                    <a:p>
                      <a:pPr algn="ctr"/>
                      <a:r>
                        <a:rPr lang="en-GB" b="1" dirty="0">
                          <a:solidFill>
                            <a:srgbClr val="FF0000"/>
                          </a:solidFill>
                        </a:rPr>
                        <a:t>0</a:t>
                      </a:r>
                    </a:p>
                  </a:txBody>
                  <a:tcPr/>
                </a:tc>
                <a:tc>
                  <a:txBody>
                    <a:bodyPr/>
                    <a:lstStyle/>
                    <a:p>
                      <a:pPr algn="ctr"/>
                      <a:endParaRPr lang="en-GB" dirty="0"/>
                    </a:p>
                  </a:txBody>
                  <a:tcPr/>
                </a:tc>
                <a:extLst>
                  <a:ext uri="{0D108BD9-81ED-4DB2-BD59-A6C34878D82A}">
                    <a16:rowId xmlns:a16="http://schemas.microsoft.com/office/drawing/2014/main" val="3493936250"/>
                  </a:ext>
                </a:extLst>
              </a:tr>
              <a:tr h="370840">
                <a:tc>
                  <a:txBody>
                    <a:bodyPr/>
                    <a:lstStyle/>
                    <a:p>
                      <a:pPr algn="ctr"/>
                      <a:r>
                        <a:rPr lang="en-GB" dirty="0">
                          <a:solidFill>
                            <a:srgbClr val="FF0000"/>
                          </a:solidFill>
                        </a:rPr>
                        <a:t>ERROR</a:t>
                      </a:r>
                    </a:p>
                  </a:txBody>
                  <a:tcPr/>
                </a:tc>
                <a:tc>
                  <a:txBody>
                    <a:bodyPr/>
                    <a:lstStyle/>
                    <a:p>
                      <a:pPr algn="ctr"/>
                      <a:r>
                        <a:rPr lang="en-GB" b="1" dirty="0">
                          <a:solidFill>
                            <a:srgbClr val="FF0000"/>
                          </a:solidFill>
                          <a:latin typeface="+mj-lt"/>
                        </a:rPr>
                        <a:t>ERROR</a:t>
                      </a:r>
                      <a:endParaRPr lang="en-GB" dirty="0">
                        <a:solidFill>
                          <a:srgbClr val="FF0000"/>
                        </a:solidFill>
                        <a:latin typeface="+mj-lt"/>
                      </a:endParaRPr>
                    </a:p>
                  </a:txBody>
                  <a:tcPr/>
                </a:tc>
                <a:tc>
                  <a:txBody>
                    <a:bodyPr/>
                    <a:lstStyle/>
                    <a:p>
                      <a:pPr algn="ctr"/>
                      <a:r>
                        <a:rPr lang="en-GB" b="1" dirty="0">
                          <a:solidFill>
                            <a:srgbClr val="FF0000"/>
                          </a:solidFill>
                          <a:latin typeface="+mj-lt"/>
                        </a:rPr>
                        <a:t>ERROR</a:t>
                      </a:r>
                      <a:endParaRPr lang="en-GB" dirty="0">
                        <a:solidFill>
                          <a:srgbClr val="FF0000"/>
                        </a:solidFill>
                        <a:latin typeface="+mj-lt"/>
                      </a:endParaRPr>
                    </a:p>
                  </a:txBody>
                  <a:tcPr/>
                </a:tc>
                <a:tc>
                  <a:txBody>
                    <a:bodyPr/>
                    <a:lstStyle/>
                    <a:p>
                      <a:pPr algn="ctr"/>
                      <a:r>
                        <a:rPr lang="en-GB" b="1" dirty="0">
                          <a:solidFill>
                            <a:srgbClr val="FF0000"/>
                          </a:solidFill>
                          <a:latin typeface="+mj-lt"/>
                        </a:rPr>
                        <a:t>ERROR</a:t>
                      </a:r>
                      <a:endParaRPr lang="en-GB" dirty="0">
                        <a:solidFill>
                          <a:srgbClr val="FF0000"/>
                        </a:solidFill>
                        <a:latin typeface="+mj-lt"/>
                      </a:endParaRPr>
                    </a:p>
                  </a:txBody>
                  <a:tcPr/>
                </a:tc>
                <a:tc>
                  <a:txBody>
                    <a:bodyPr/>
                    <a:lstStyle/>
                    <a:p>
                      <a:pPr algn="ctr"/>
                      <a:r>
                        <a:rPr lang="en-GB" b="1" dirty="0">
                          <a:solidFill>
                            <a:srgbClr val="FF0000"/>
                          </a:solidFill>
                          <a:latin typeface="+mj-lt"/>
                        </a:rPr>
                        <a:t>ERROR</a:t>
                      </a:r>
                      <a:endParaRPr lang="en-GB" dirty="0">
                        <a:solidFill>
                          <a:srgbClr val="FF0000"/>
                        </a:solidFill>
                        <a:latin typeface="+mj-lt"/>
                      </a:endParaRPr>
                    </a:p>
                  </a:txBody>
                  <a:tcPr/>
                </a:tc>
                <a:tc>
                  <a:txBody>
                    <a:bodyPr/>
                    <a:lstStyle/>
                    <a:p>
                      <a:pPr algn="ctr"/>
                      <a:r>
                        <a:rPr lang="en-GB" b="1" dirty="0">
                          <a:solidFill>
                            <a:srgbClr val="FF0000"/>
                          </a:solidFill>
                          <a:latin typeface="+mj-lt"/>
                        </a:rPr>
                        <a:t>ERROR</a:t>
                      </a:r>
                    </a:p>
                  </a:txBody>
                  <a:tcPr/>
                </a:tc>
                <a:tc>
                  <a:txBody>
                    <a:bodyPr/>
                    <a:lstStyle/>
                    <a:p>
                      <a:pPr algn="ctr"/>
                      <a:r>
                        <a:rPr lang="en-GB" b="1" dirty="0">
                          <a:solidFill>
                            <a:srgbClr val="FF0000"/>
                          </a:solidFill>
                        </a:rPr>
                        <a:t>0</a:t>
                      </a:r>
                    </a:p>
                  </a:txBody>
                  <a:tcPr/>
                </a:tc>
                <a:tc>
                  <a:txBody>
                    <a:bodyPr/>
                    <a:lstStyle/>
                    <a:p>
                      <a:pPr algn="ctr"/>
                      <a:r>
                        <a:rPr lang="en-GB" b="1" dirty="0">
                          <a:solidFill>
                            <a:srgbClr val="FF0000"/>
                          </a:solidFill>
                        </a:rPr>
                        <a:t>0</a:t>
                      </a:r>
                    </a:p>
                  </a:txBody>
                  <a:tcPr/>
                </a:tc>
                <a:tc>
                  <a:txBody>
                    <a:bodyPr/>
                    <a:lstStyle/>
                    <a:p>
                      <a:pPr algn="ctr"/>
                      <a:r>
                        <a:rPr lang="en-GB" b="1" dirty="0">
                          <a:solidFill>
                            <a:srgbClr val="FF0000"/>
                          </a:solidFill>
                        </a:rPr>
                        <a:t>1</a:t>
                      </a:r>
                    </a:p>
                  </a:txBody>
                  <a:tcPr/>
                </a:tc>
                <a:tc>
                  <a:txBody>
                    <a:bodyPr/>
                    <a:lstStyle/>
                    <a:p>
                      <a:pPr algn="ctr"/>
                      <a:r>
                        <a:rPr lang="en-GB" b="1" dirty="0">
                          <a:solidFill>
                            <a:srgbClr val="FF0000"/>
                          </a:solidFill>
                        </a:rPr>
                        <a:t>0</a:t>
                      </a:r>
                    </a:p>
                  </a:txBody>
                  <a:tcPr/>
                </a:tc>
                <a:tc>
                  <a:txBody>
                    <a:bodyPr/>
                    <a:lstStyle/>
                    <a:p>
                      <a:pPr algn="ctr"/>
                      <a:r>
                        <a:rPr lang="en-GB" b="1" dirty="0">
                          <a:solidFill>
                            <a:srgbClr val="FF0000"/>
                          </a:solidFill>
                        </a:rPr>
                        <a:t>0</a:t>
                      </a:r>
                    </a:p>
                  </a:txBody>
                  <a:tcPr/>
                </a:tc>
                <a:tc>
                  <a:txBody>
                    <a:bodyPr/>
                    <a:lstStyle/>
                    <a:p>
                      <a:pPr algn="ctr"/>
                      <a:r>
                        <a:rPr lang="en-GB" b="1" dirty="0">
                          <a:solidFill>
                            <a:srgbClr val="FF0000"/>
                          </a:solidFill>
                        </a:rPr>
                        <a:t>1</a:t>
                      </a:r>
                    </a:p>
                  </a:txBody>
                  <a:tcPr/>
                </a:tc>
                <a:extLst>
                  <a:ext uri="{0D108BD9-81ED-4DB2-BD59-A6C34878D82A}">
                    <a16:rowId xmlns:a16="http://schemas.microsoft.com/office/drawing/2014/main" val="3434246229"/>
                  </a:ext>
                </a:extLst>
              </a:tr>
            </a:tbl>
          </a:graphicData>
        </a:graphic>
      </p:graphicFrame>
    </p:spTree>
    <p:extLst>
      <p:ext uri="{BB962C8B-B14F-4D97-AF65-F5344CB8AC3E}">
        <p14:creationId xmlns:p14="http://schemas.microsoft.com/office/powerpoint/2010/main" val="43220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3D96-73F1-9236-10F7-83367324119B}"/>
            </a:ext>
          </a:extLst>
        </p:cNvPr>
        <p:cNvGrpSpPr/>
        <p:nvPr/>
      </p:nvGrpSpPr>
      <p:grpSpPr>
        <a:xfrm>
          <a:off x="0" y="0"/>
          <a:ext cx="0" cy="0"/>
          <a:chOff x="0" y="0"/>
          <a:chExt cx="0" cy="0"/>
        </a:xfrm>
      </p:grpSpPr>
      <p:sp>
        <p:nvSpPr>
          <p:cNvPr id="10" name="Subtitle 4">
            <a:extLst>
              <a:ext uri="{FF2B5EF4-FFF2-40B4-BE49-F238E27FC236}">
                <a16:creationId xmlns:a16="http://schemas.microsoft.com/office/drawing/2014/main" id="{30235545-969C-92C4-20FA-E680D7EBE4B2}"/>
              </a:ext>
            </a:extLst>
          </p:cNvPr>
          <p:cNvSpPr txBox="1">
            <a:spLocks/>
          </p:cNvSpPr>
          <p:nvPr/>
        </p:nvSpPr>
        <p:spPr bwMode="ltGray">
          <a:xfrm>
            <a:off x="432094" y="2895543"/>
            <a:ext cx="6641946" cy="2440102"/>
          </a:xfrm>
          <a:prstGeom prst="rect">
            <a:avLst/>
          </a:prstGeom>
        </p:spPr>
        <p:txBody>
          <a:bodyPr lIns="0" tIns="0" rIns="0" bIns="0"/>
          <a:lstStyle>
            <a:lvl1pPr marL="0" indent="0" algn="l" rtl="0" eaLnBrk="1" fontAlgn="base" hangingPunct="1">
              <a:spcBef>
                <a:spcPct val="0"/>
              </a:spcBef>
              <a:spcAft>
                <a:spcPct val="40000"/>
              </a:spcAft>
              <a:buNone/>
              <a:defRPr lang="en-GB" sz="2880" b="0" i="0" kern="0" dirty="0">
                <a:solidFill>
                  <a:schemeClr val="tx1"/>
                </a:solidFill>
                <a:latin typeface="+mj-lt"/>
                <a:ea typeface="+mj-ea"/>
                <a:cs typeface="+mj-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a:lstStyle>
          <a:p>
            <a:r>
              <a:rPr lang="en-GB" sz="4321" b="1" dirty="0"/>
              <a:t>Unit 2.2</a:t>
            </a:r>
          </a:p>
          <a:p>
            <a:r>
              <a:rPr lang="en-GB" b="1" dirty="0"/>
              <a:t>DE1-SoC Introduction</a:t>
            </a:r>
          </a:p>
          <a:p>
            <a:r>
              <a:rPr lang="en-GB" b="1" dirty="0"/>
              <a:t>Compilation for Hardware</a:t>
            </a:r>
          </a:p>
          <a:p>
            <a:r>
              <a:rPr lang="en-GB" b="1" dirty="0"/>
              <a:t>Number Representation</a:t>
            </a:r>
          </a:p>
          <a:p>
            <a:endParaRPr lang="en-GB" b="1" dirty="0"/>
          </a:p>
        </p:txBody>
      </p:sp>
    </p:spTree>
    <p:extLst>
      <p:ext uri="{BB962C8B-B14F-4D97-AF65-F5344CB8AC3E}">
        <p14:creationId xmlns:p14="http://schemas.microsoft.com/office/powerpoint/2010/main" val="718083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p:txBody>
          <a:bodyPr/>
          <a:lstStyle/>
          <a:p>
            <a:pPr marL="457200" indent="-457200">
              <a:spcBef>
                <a:spcPts val="1200"/>
              </a:spcBef>
              <a:spcAft>
                <a:spcPts val="1200"/>
              </a:spcAft>
              <a:buFont typeface="Arial" panose="020B0604020202020204" pitchFamily="34" charset="0"/>
              <a:buChar char="•"/>
            </a:pPr>
            <a:r>
              <a:rPr lang="en-GB" dirty="0"/>
              <a:t>Each student is </a:t>
            </a:r>
            <a:r>
              <a:rPr lang="en-GB" u="sng" dirty="0"/>
              <a:t>loaned</a:t>
            </a:r>
            <a:r>
              <a:rPr lang="en-GB" dirty="0"/>
              <a:t> a DE1-SoC Kit</a:t>
            </a:r>
          </a:p>
          <a:p>
            <a:pPr marL="701557" lvl="1" indent="-457200">
              <a:spcBef>
                <a:spcPts val="1200"/>
              </a:spcBef>
              <a:spcAft>
                <a:spcPts val="1200"/>
              </a:spcAft>
              <a:buFont typeface="Arial" panose="020B0604020202020204" pitchFamily="34" charset="0"/>
              <a:buChar char="•"/>
            </a:pPr>
            <a:r>
              <a:rPr lang="en-GB" dirty="0"/>
              <a:t>Expensive system ~</a:t>
            </a:r>
            <a:r>
              <a:rPr lang="en-GB" strike="sngStrike" dirty="0"/>
              <a:t>£250</a:t>
            </a:r>
            <a:r>
              <a:rPr lang="en-GB" dirty="0"/>
              <a:t>  (2024: £315 + £54 + £10 + £3 +£2 = £384)</a:t>
            </a:r>
          </a:p>
          <a:p>
            <a:pPr marL="457200" indent="-457200">
              <a:spcBef>
                <a:spcPts val="1200"/>
              </a:spcBef>
              <a:spcAft>
                <a:spcPts val="1200"/>
              </a:spcAft>
              <a:buFont typeface="Arial" panose="020B0604020202020204" pitchFamily="34" charset="0"/>
              <a:buChar char="•"/>
            </a:pPr>
            <a:r>
              <a:rPr lang="en-GB" dirty="0"/>
              <a:t>You cannot graduate until your DE1-SoC and accessories are returned!</a:t>
            </a:r>
          </a:p>
          <a:p>
            <a:pPr marL="457200" indent="-457200">
              <a:spcBef>
                <a:spcPts val="1200"/>
              </a:spcBef>
              <a:spcAft>
                <a:spcPts val="1200"/>
              </a:spcAft>
              <a:buFont typeface="Arial" panose="020B0604020202020204" pitchFamily="34" charset="0"/>
              <a:buChar char="•"/>
            </a:pPr>
            <a:r>
              <a:rPr lang="en-GB" dirty="0"/>
              <a:t>Can be used for projects after the module with </a:t>
            </a:r>
            <a:r>
              <a:rPr lang="en-GB" u="sng" dirty="0"/>
              <a:t>prior</a:t>
            </a:r>
            <a:r>
              <a:rPr lang="en-GB" dirty="0"/>
              <a:t> agreement.</a:t>
            </a:r>
          </a:p>
          <a:p>
            <a:pPr marL="457200" indent="-457200">
              <a:spcBef>
                <a:spcPts val="1200"/>
              </a:spcBef>
              <a:spcAft>
                <a:spcPts val="1200"/>
              </a:spcAft>
              <a:buFont typeface="Arial" panose="020B0604020202020204" pitchFamily="34" charset="0"/>
              <a:buChar char="•"/>
            </a:pPr>
            <a:r>
              <a:rPr lang="en-GB" dirty="0"/>
              <a:t>Do not dispose of the packaging material. Use it when returning kit.</a:t>
            </a:r>
          </a:p>
          <a:p>
            <a:pPr marL="457200" indent="-457200">
              <a:spcBef>
                <a:spcPts val="1200"/>
              </a:spcBef>
              <a:spcAft>
                <a:spcPts val="1200"/>
              </a:spcAft>
              <a:buFont typeface="Arial" panose="020B0604020202020204" pitchFamily="34" charset="0"/>
              <a:buChar char="•"/>
            </a:pPr>
            <a:r>
              <a:rPr lang="en-GB" dirty="0"/>
              <a:t>Take ESD precautions. Do NOT touch exposed connections. </a:t>
            </a:r>
          </a:p>
          <a:p>
            <a:pPr marL="457200" indent="-457200">
              <a:spcBef>
                <a:spcPts val="1200"/>
              </a:spcBef>
              <a:spcAft>
                <a:spcPts val="1200"/>
              </a:spcAft>
              <a:buFont typeface="Arial" panose="020B0604020202020204" pitchFamily="34" charset="0"/>
              <a:buChar char="•"/>
            </a:pPr>
            <a:r>
              <a:rPr lang="en-GB" dirty="0"/>
              <a:t>Take care plugging in LCD. Check alignment.</a:t>
            </a:r>
          </a:p>
        </p:txBody>
      </p:sp>
      <p:sp>
        <p:nvSpPr>
          <p:cNvPr id="2" name="Title 1"/>
          <p:cNvSpPr>
            <a:spLocks noGrp="1"/>
          </p:cNvSpPr>
          <p:nvPr>
            <p:ph type="title"/>
          </p:nvPr>
        </p:nvSpPr>
        <p:spPr/>
        <p:txBody>
          <a:bodyPr/>
          <a:lstStyle/>
          <a:p>
            <a:r>
              <a:rPr lang="en-GB"/>
              <a:t>DE1-SoC Hardware</a:t>
            </a:r>
          </a:p>
        </p:txBody>
      </p:sp>
      <p:pic>
        <p:nvPicPr>
          <p:cNvPr id="4" name="Content Placeholder 3"/>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l="23111" t="4350" r="15805" b="2017"/>
          <a:stretch/>
        </p:blipFill>
        <p:spPr>
          <a:xfrm>
            <a:off x="0" y="4868863"/>
            <a:ext cx="3719513" cy="3206750"/>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411" t="4508" r="14568" b="5673"/>
          <a:stretch/>
        </p:blipFill>
        <p:spPr>
          <a:xfrm>
            <a:off x="10885897" y="1808342"/>
            <a:ext cx="3559681" cy="294726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9818" t="7484" r="12600" b="4004"/>
          <a:stretch/>
        </p:blipFill>
        <p:spPr>
          <a:xfrm>
            <a:off x="10885897" y="4893191"/>
            <a:ext cx="3559681" cy="2622372"/>
          </a:xfrm>
          <a:prstGeom prst="rect">
            <a:avLst/>
          </a:prstGeom>
        </p:spPr>
      </p:pic>
    </p:spTree>
    <p:extLst>
      <p:ext uri="{BB962C8B-B14F-4D97-AF65-F5344CB8AC3E}">
        <p14:creationId xmlns:p14="http://schemas.microsoft.com/office/powerpoint/2010/main" val="387225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18FE89-F51C-4362-BBFC-B6440090ABA5}"/>
              </a:ext>
            </a:extLst>
          </p:cNvPr>
          <p:cNvSpPr>
            <a:spLocks noGrp="1"/>
          </p:cNvSpPr>
          <p:nvPr>
            <p:ph sz="half" idx="10"/>
          </p:nvPr>
        </p:nvSpPr>
        <p:spPr>
          <a:xfrm>
            <a:off x="434633" y="2459410"/>
            <a:ext cx="13764308" cy="5496985"/>
          </a:xfrm>
        </p:spPr>
        <p:txBody>
          <a:bodyPr/>
          <a:lstStyle/>
          <a:p>
            <a:pPr marL="457200" indent="-457200">
              <a:spcBef>
                <a:spcPts val="600"/>
              </a:spcBef>
              <a:spcAft>
                <a:spcPts val="600"/>
              </a:spcAft>
              <a:buFont typeface="Arial" panose="020B0604020202020204" pitchFamily="34" charset="0"/>
              <a:buChar char="•"/>
            </a:pPr>
            <a:r>
              <a:rPr lang="en-GB" dirty="0"/>
              <a:t>What?	</a:t>
            </a:r>
            <a:r>
              <a:rPr lang="en-GB" b="0" dirty="0">
                <a:latin typeface="+mn-lt"/>
              </a:rPr>
              <a:t>Open brief “Interactive LCD based FPGA demonstrator”</a:t>
            </a:r>
          </a:p>
          <a:p>
            <a:pPr>
              <a:spcBef>
                <a:spcPts val="600"/>
              </a:spcBef>
              <a:spcAft>
                <a:spcPts val="600"/>
              </a:spcAft>
            </a:pPr>
            <a:endParaRPr lang="en-GB" b="0" dirty="0">
              <a:latin typeface="+mn-lt"/>
            </a:endParaRPr>
          </a:p>
          <a:p>
            <a:pPr marL="457200" indent="-457200">
              <a:spcBef>
                <a:spcPts val="600"/>
              </a:spcBef>
              <a:spcAft>
                <a:spcPts val="600"/>
              </a:spcAft>
              <a:buFont typeface="Arial" panose="020B0604020202020204" pitchFamily="34" charset="0"/>
              <a:buChar char="•"/>
            </a:pPr>
            <a:r>
              <a:rPr lang="en-GB" dirty="0"/>
              <a:t>Where?</a:t>
            </a:r>
            <a:r>
              <a:rPr lang="en-GB" sz="2160" b="0" dirty="0">
                <a:latin typeface="+mn-lt"/>
              </a:rPr>
              <a:t>	</a:t>
            </a:r>
            <a:r>
              <a:rPr lang="en-GB" sz="2400" b="0" dirty="0"/>
              <a:t>Minerva» ELEC5566M» Assessment &amp; Feedback » Assessment 2 – Units 2-3: Mini-Project</a:t>
            </a:r>
          </a:p>
          <a:p>
            <a:pPr>
              <a:spcBef>
                <a:spcPts val="600"/>
              </a:spcBef>
              <a:spcAft>
                <a:spcPts val="600"/>
              </a:spcAft>
            </a:pPr>
            <a:endParaRPr lang="en-GB" sz="2400" b="0" dirty="0"/>
          </a:p>
          <a:p>
            <a:pPr marL="457200" indent="-457200">
              <a:spcBef>
                <a:spcPts val="600"/>
              </a:spcBef>
              <a:spcAft>
                <a:spcPts val="600"/>
              </a:spcAft>
              <a:buFont typeface="Arial" panose="020B0604020202020204" pitchFamily="34" charset="0"/>
              <a:buChar char="•"/>
            </a:pPr>
            <a:r>
              <a:rPr lang="en-GB" dirty="0"/>
              <a:t>Deadline 	</a:t>
            </a:r>
            <a:r>
              <a:rPr lang="en-GB" b="0" dirty="0">
                <a:latin typeface="+mn-lt"/>
              </a:rPr>
              <a:t>Code and report </a:t>
            </a:r>
            <a:r>
              <a:rPr lang="en-GB" dirty="0">
                <a:latin typeface="+mn-lt"/>
              </a:rPr>
              <a:t>2nd May 2024 at 2:00 pm</a:t>
            </a:r>
            <a:br>
              <a:rPr lang="en-GB" b="0" dirty="0">
                <a:latin typeface="+mn-lt"/>
              </a:rPr>
            </a:br>
            <a:r>
              <a:rPr lang="en-GB" b="0" dirty="0">
                <a:latin typeface="+mn-lt"/>
              </a:rPr>
              <a:t>		Viva within May/June Exam Period - Date to be confirmed by exams office.</a:t>
            </a:r>
            <a:br>
              <a:rPr lang="en-GB" b="0" dirty="0">
                <a:latin typeface="+mn-lt"/>
              </a:rPr>
            </a:br>
            <a:r>
              <a:rPr lang="en-GB" sz="2160" b="0" dirty="0">
                <a:latin typeface="+mn-lt"/>
              </a:rPr>
              <a:t>		</a:t>
            </a:r>
            <a:r>
              <a:rPr lang="en-GB" dirty="0">
                <a:latin typeface="+mn-lt"/>
              </a:rPr>
              <a:t>You must FINISH before the deadline.</a:t>
            </a:r>
            <a:br>
              <a:rPr lang="en-GB" dirty="0">
                <a:latin typeface="+mn-lt"/>
              </a:rPr>
            </a:br>
            <a:r>
              <a:rPr lang="en-GB" dirty="0">
                <a:latin typeface="+mn-lt"/>
              </a:rPr>
              <a:t>		No extensions – Don’t wait until the last moment!</a:t>
            </a:r>
          </a:p>
          <a:p>
            <a:pPr>
              <a:spcBef>
                <a:spcPts val="600"/>
              </a:spcBef>
              <a:spcAft>
                <a:spcPts val="600"/>
              </a:spcAft>
            </a:pPr>
            <a:endParaRPr lang="en-GB" dirty="0">
              <a:latin typeface="+mn-lt"/>
            </a:endParaRPr>
          </a:p>
          <a:p>
            <a:pPr marL="457200" indent="-457200">
              <a:spcBef>
                <a:spcPts val="600"/>
              </a:spcBef>
              <a:spcAft>
                <a:spcPts val="600"/>
              </a:spcAft>
              <a:buFont typeface="Arial" panose="020B0604020202020204" pitchFamily="34" charset="0"/>
              <a:buChar char="•"/>
            </a:pPr>
            <a:r>
              <a:rPr lang="en-GB" dirty="0"/>
              <a:t>Groups</a:t>
            </a:r>
            <a:r>
              <a:rPr lang="en-GB" b="0" dirty="0">
                <a:latin typeface="+mn-lt"/>
              </a:rPr>
              <a:t>	Working in groups of 4 (or exceptionally 3 or 5)</a:t>
            </a:r>
            <a:br>
              <a:rPr lang="en-GB" b="0" dirty="0">
                <a:latin typeface="+mn-lt"/>
              </a:rPr>
            </a:br>
            <a:r>
              <a:rPr lang="en-GB" b="0" dirty="0">
                <a:latin typeface="+mn-lt"/>
              </a:rPr>
              <a:t>		Shared GitHub repositories will be provided for each group.</a:t>
            </a:r>
          </a:p>
          <a:p>
            <a:pPr marL="457200" indent="-457200">
              <a:spcBef>
                <a:spcPts val="600"/>
              </a:spcBef>
              <a:spcAft>
                <a:spcPts val="600"/>
              </a:spcAft>
              <a:buFont typeface="Arial" panose="020B0604020202020204" pitchFamily="34" charset="0"/>
              <a:buChar char="•"/>
            </a:pPr>
            <a:endParaRPr lang="en-GB" dirty="0">
              <a:latin typeface="+mn-lt"/>
            </a:endParaRPr>
          </a:p>
          <a:p>
            <a:pPr>
              <a:spcBef>
                <a:spcPts val="600"/>
              </a:spcBef>
              <a:spcAft>
                <a:spcPts val="600"/>
              </a:spcAft>
            </a:pPr>
            <a:endParaRPr lang="en-GB" dirty="0"/>
          </a:p>
        </p:txBody>
      </p:sp>
      <p:sp>
        <p:nvSpPr>
          <p:cNvPr id="3" name="Title 2">
            <a:extLst>
              <a:ext uri="{FF2B5EF4-FFF2-40B4-BE49-F238E27FC236}">
                <a16:creationId xmlns:a16="http://schemas.microsoft.com/office/drawing/2014/main" id="{28F0CD37-C2B7-4E23-8812-9B90D3917F39}"/>
              </a:ext>
            </a:extLst>
          </p:cNvPr>
          <p:cNvSpPr>
            <a:spLocks noGrp="1"/>
          </p:cNvSpPr>
          <p:nvPr>
            <p:ph type="title"/>
          </p:nvPr>
        </p:nvSpPr>
        <p:spPr/>
        <p:txBody>
          <a:bodyPr/>
          <a:lstStyle/>
          <a:p>
            <a:pPr>
              <a:spcBef>
                <a:spcPts val="600"/>
              </a:spcBef>
              <a:spcAft>
                <a:spcPts val="600"/>
              </a:spcAft>
            </a:pPr>
            <a:r>
              <a:rPr lang="en-GB" sz="3200"/>
              <a:t>Units 2-3: Mini-Project</a:t>
            </a:r>
          </a:p>
        </p:txBody>
      </p:sp>
    </p:spTree>
    <p:extLst>
      <p:ext uri="{BB962C8B-B14F-4D97-AF65-F5344CB8AC3E}">
        <p14:creationId xmlns:p14="http://schemas.microsoft.com/office/powerpoint/2010/main" val="3278029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9014F-2890-4166-B2A6-2E4EB1063423}"/>
              </a:ext>
            </a:extLst>
          </p:cNvPr>
          <p:cNvSpPr>
            <a:spLocks noGrp="1"/>
          </p:cNvSpPr>
          <p:nvPr>
            <p:ph sz="half" idx="10"/>
          </p:nvPr>
        </p:nvSpPr>
        <p:spPr/>
        <p:txBody>
          <a:bodyPr/>
          <a:lstStyle/>
          <a:p>
            <a:pPr marL="457200" indent="-457200">
              <a:spcBef>
                <a:spcPts val="600"/>
              </a:spcBef>
              <a:spcAft>
                <a:spcPts val="600"/>
              </a:spcAft>
              <a:buFont typeface="Arial" panose="020B0604020202020204" pitchFamily="34" charset="0"/>
              <a:buChar char="•"/>
            </a:pPr>
            <a:r>
              <a:rPr lang="en-GB" dirty="0"/>
              <a:t>DO NOT leave DE1-SoC hardware unattended if plugged in to AC power supply.</a:t>
            </a:r>
          </a:p>
          <a:p>
            <a:pPr marL="457200" indent="-457200">
              <a:spcBef>
                <a:spcPts val="600"/>
              </a:spcBef>
              <a:spcAft>
                <a:spcPts val="600"/>
              </a:spcAft>
              <a:buFont typeface="Arial" panose="020B0604020202020204" pitchFamily="34" charset="0"/>
              <a:buChar char="•"/>
            </a:pPr>
            <a:r>
              <a:rPr lang="en-GB" dirty="0"/>
              <a:t>Always use the supplied power supply lead (C8).</a:t>
            </a:r>
          </a:p>
          <a:p>
            <a:pPr marL="457200" indent="-457200">
              <a:spcBef>
                <a:spcPts val="600"/>
              </a:spcBef>
              <a:spcAft>
                <a:spcPts val="600"/>
              </a:spcAft>
              <a:buFont typeface="Arial" panose="020B0604020202020204" pitchFamily="34" charset="0"/>
              <a:buChar char="•"/>
            </a:pPr>
            <a:r>
              <a:rPr lang="en-GB" dirty="0"/>
              <a:t>Always check the power cable for damage before use.</a:t>
            </a:r>
          </a:p>
          <a:p>
            <a:pPr marL="457200" indent="-457200">
              <a:spcBef>
                <a:spcPts val="600"/>
              </a:spcBef>
              <a:spcAft>
                <a:spcPts val="600"/>
              </a:spcAft>
              <a:buFont typeface="Arial" panose="020B0604020202020204" pitchFamily="34" charset="0"/>
              <a:buChar char="•"/>
            </a:pPr>
            <a:r>
              <a:rPr lang="en-GB" dirty="0"/>
              <a:t>Always operate hardware on a non-flammable work surface.</a:t>
            </a:r>
          </a:p>
          <a:p>
            <a:pPr marL="701557" lvl="1" indent="-457200">
              <a:spcBef>
                <a:spcPts val="600"/>
              </a:spcBef>
              <a:spcAft>
                <a:spcPts val="600"/>
              </a:spcAft>
              <a:buFont typeface="Arial" panose="020B0604020202020204" pitchFamily="34" charset="0"/>
              <a:buChar char="•"/>
            </a:pPr>
            <a:r>
              <a:rPr lang="en-GB" dirty="0"/>
              <a:t>Do NOT use the metallic ESD bags as a work surface – they are electrically conductive.</a:t>
            </a:r>
          </a:p>
          <a:p>
            <a:pPr marL="457200" indent="-457200">
              <a:spcBef>
                <a:spcPts val="600"/>
              </a:spcBef>
              <a:spcAft>
                <a:spcPts val="600"/>
              </a:spcAft>
              <a:buFont typeface="Arial" panose="020B0604020202020204" pitchFamily="34" charset="0"/>
              <a:buChar char="•"/>
            </a:pPr>
            <a:r>
              <a:rPr lang="en-GB" dirty="0"/>
              <a:t>DO NOT cover hardware – no paper, clothes etc.</a:t>
            </a:r>
          </a:p>
          <a:p>
            <a:pPr marL="457200" indent="-457200">
              <a:spcBef>
                <a:spcPts val="600"/>
              </a:spcBef>
              <a:spcAft>
                <a:spcPts val="600"/>
              </a:spcAft>
              <a:buFont typeface="Arial" panose="020B0604020202020204" pitchFamily="34" charset="0"/>
              <a:buChar char="•"/>
            </a:pPr>
            <a:r>
              <a:rPr lang="en-GB" dirty="0"/>
              <a:t>DO NOT have liquids or food near hardware.</a:t>
            </a:r>
          </a:p>
          <a:p>
            <a:pPr marL="457200" indent="-457200">
              <a:spcBef>
                <a:spcPts val="600"/>
              </a:spcBef>
              <a:spcAft>
                <a:spcPts val="600"/>
              </a:spcAft>
              <a:buFont typeface="Arial" panose="020B0604020202020204" pitchFamily="34" charset="0"/>
              <a:buChar char="•"/>
            </a:pPr>
            <a:r>
              <a:rPr lang="en-GB" dirty="0"/>
              <a:t>If </a:t>
            </a:r>
            <a:r>
              <a:rPr lang="en-GB" u="sng" dirty="0"/>
              <a:t>ANY</a:t>
            </a:r>
            <a:r>
              <a:rPr lang="en-GB" dirty="0"/>
              <a:t> problem, unplug from AC power supply and computer, then report to module leader.</a:t>
            </a:r>
          </a:p>
        </p:txBody>
      </p:sp>
      <p:sp>
        <p:nvSpPr>
          <p:cNvPr id="3" name="Title 2">
            <a:extLst>
              <a:ext uri="{FF2B5EF4-FFF2-40B4-BE49-F238E27FC236}">
                <a16:creationId xmlns:a16="http://schemas.microsoft.com/office/drawing/2014/main" id="{C5F9723A-9A39-4FA0-A6BD-BAA93D1E8F42}"/>
              </a:ext>
            </a:extLst>
          </p:cNvPr>
          <p:cNvSpPr>
            <a:spLocks noGrp="1"/>
          </p:cNvSpPr>
          <p:nvPr>
            <p:ph type="title"/>
          </p:nvPr>
        </p:nvSpPr>
        <p:spPr/>
        <p:txBody>
          <a:bodyPr/>
          <a:lstStyle/>
          <a:p>
            <a:r>
              <a:rPr lang="en-GB"/>
              <a:t>DE1-SoC Hardware Health and Safety Rules!</a:t>
            </a:r>
          </a:p>
        </p:txBody>
      </p:sp>
    </p:spTree>
    <p:extLst>
      <p:ext uri="{BB962C8B-B14F-4D97-AF65-F5344CB8AC3E}">
        <p14:creationId xmlns:p14="http://schemas.microsoft.com/office/powerpoint/2010/main" val="375962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rotWithShape="1">
          <a:blip r:embed="rId2"/>
          <a:srcRect b="53884"/>
          <a:stretch/>
        </p:blipFill>
        <p:spPr>
          <a:xfrm>
            <a:off x="822213" y="2165784"/>
            <a:ext cx="12984387" cy="2381096"/>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spTree>
    <p:extLst>
      <p:ext uri="{BB962C8B-B14F-4D97-AF65-F5344CB8AC3E}">
        <p14:creationId xmlns:p14="http://schemas.microsoft.com/office/powerpoint/2010/main" val="259467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86996-DB33-3D3C-21E6-771F0E454BAF}"/>
              </a:ext>
            </a:extLst>
          </p:cNvPr>
          <p:cNvPicPr>
            <a:picLocks noGrp="1" noChangeAspect="1"/>
          </p:cNvPicPr>
          <p:nvPr>
            <p:ph sz="half" idx="10"/>
          </p:nvPr>
        </p:nvPicPr>
        <p:blipFill rotWithShape="1">
          <a:blip r:embed="rId2"/>
          <a:srcRect b="54079"/>
          <a:stretch/>
        </p:blipFill>
        <p:spPr>
          <a:xfrm>
            <a:off x="822213" y="2165784"/>
            <a:ext cx="12984387" cy="2371048"/>
          </a:xfrm>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3"/>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8745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2"/>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C6CA52-24E7-2EDE-039D-50C6797E4A0A}"/>
              </a:ext>
            </a:extLst>
          </p:cNvPr>
          <p:cNvPicPr>
            <a:picLocks noChangeAspect="1"/>
          </p:cNvPicPr>
          <p:nvPr/>
        </p:nvPicPr>
        <p:blipFill rotWithShape="1">
          <a:blip r:embed="rId3"/>
          <a:srcRect l="1601" t="2457" r="2242" b="724"/>
          <a:stretch/>
        </p:blipFill>
        <p:spPr>
          <a:xfrm>
            <a:off x="6812731" y="1677076"/>
            <a:ext cx="5430787" cy="3374622"/>
          </a:xfrm>
          <a:prstGeom prst="roundRect">
            <a:avLst>
              <a:gd name="adj" fmla="val 10620"/>
            </a:avLst>
          </a:prstGeom>
          <a:effectLst>
            <a:glow rad="139700">
              <a:schemeClr val="accent5">
                <a:satMod val="175000"/>
                <a:alpha val="40000"/>
              </a:schemeClr>
            </a:glow>
          </a:effectLst>
        </p:spPr>
      </p:pic>
      <p:sp>
        <p:nvSpPr>
          <p:cNvPr id="6" name="Content Placeholder 5">
            <a:extLst>
              <a:ext uri="{FF2B5EF4-FFF2-40B4-BE49-F238E27FC236}">
                <a16:creationId xmlns:a16="http://schemas.microsoft.com/office/drawing/2014/main" id="{9457C567-E739-4B4D-DF4C-EDEFEB5B1C49}"/>
              </a:ext>
            </a:extLst>
          </p:cNvPr>
          <p:cNvSpPr>
            <a:spLocks noGrp="1"/>
          </p:cNvSpPr>
          <p:nvPr>
            <p:ph sz="half" idx="10"/>
          </p:nvPr>
        </p:nvSpPr>
        <p:spPr/>
        <p:txBody>
          <a:bodyPr/>
          <a:lstStyle/>
          <a:p>
            <a:endParaRPr lang="en-GB"/>
          </a:p>
        </p:txBody>
      </p:sp>
    </p:spTree>
    <p:extLst>
      <p:ext uri="{BB962C8B-B14F-4D97-AF65-F5344CB8AC3E}">
        <p14:creationId xmlns:p14="http://schemas.microsoft.com/office/powerpoint/2010/main" val="123751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dirty="0"/>
              <a:t>Hardware Loan</a:t>
            </a:r>
          </a:p>
        </p:txBody>
      </p:sp>
      <p:pic>
        <p:nvPicPr>
          <p:cNvPr id="4" name="Picture 3">
            <a:extLst>
              <a:ext uri="{FF2B5EF4-FFF2-40B4-BE49-F238E27FC236}">
                <a16:creationId xmlns:a16="http://schemas.microsoft.com/office/drawing/2014/main" id="{2B8535D7-7948-7B1A-68D6-D737764D0C2B}"/>
              </a:ext>
            </a:extLst>
          </p:cNvPr>
          <p:cNvPicPr>
            <a:picLocks noChangeAspect="1"/>
          </p:cNvPicPr>
          <p:nvPr/>
        </p:nvPicPr>
        <p:blipFill>
          <a:blip r:embed="rId2"/>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FC6CA52-24E7-2EDE-039D-50C6797E4A0A}"/>
              </a:ext>
            </a:extLst>
          </p:cNvPr>
          <p:cNvPicPr>
            <a:picLocks noChangeAspect="1"/>
          </p:cNvPicPr>
          <p:nvPr/>
        </p:nvPicPr>
        <p:blipFill rotWithShape="1">
          <a:blip r:embed="rId3"/>
          <a:srcRect l="1601" t="2457" r="2242" b="724"/>
          <a:stretch/>
        </p:blipFill>
        <p:spPr>
          <a:xfrm>
            <a:off x="6812731" y="1677076"/>
            <a:ext cx="5430787" cy="3374622"/>
          </a:xfrm>
          <a:prstGeom prst="roundRect">
            <a:avLst>
              <a:gd name="adj" fmla="val 10620"/>
            </a:avLst>
          </a:prstGeom>
          <a:effectLst>
            <a:glow rad="139700">
              <a:schemeClr val="accent5">
                <a:satMod val="175000"/>
                <a:alpha val="40000"/>
              </a:schemeClr>
            </a:glow>
          </a:effectLst>
        </p:spPr>
      </p:pic>
      <p:pic>
        <p:nvPicPr>
          <p:cNvPr id="10" name="Picture 9" descr="Text&#10;&#10;Description automatically generated">
            <a:extLst>
              <a:ext uri="{FF2B5EF4-FFF2-40B4-BE49-F238E27FC236}">
                <a16:creationId xmlns:a16="http://schemas.microsoft.com/office/drawing/2014/main" id="{B476FEEF-2652-35CF-EA00-9C8F397EE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982" y="2376234"/>
            <a:ext cx="5986566" cy="3474458"/>
          </a:xfrm>
          <a:prstGeom prst="roundRect">
            <a:avLst>
              <a:gd name="adj" fmla="val 10620"/>
            </a:avLst>
          </a:prstGeom>
          <a:effectLst>
            <a:glow rad="139700">
              <a:schemeClr val="accent5">
                <a:satMod val="175000"/>
                <a:alpha val="40000"/>
              </a:schemeClr>
            </a:glow>
          </a:effectLst>
        </p:spPr>
      </p:pic>
    </p:spTree>
    <p:extLst>
      <p:ext uri="{BB962C8B-B14F-4D97-AF65-F5344CB8AC3E}">
        <p14:creationId xmlns:p14="http://schemas.microsoft.com/office/powerpoint/2010/main" val="2926316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2FAAA-B64F-ADF9-EC3A-482745446B3A}"/>
              </a:ext>
            </a:extLst>
          </p:cNvPr>
          <p:cNvPicPr>
            <a:picLocks noChangeAspect="1"/>
          </p:cNvPicPr>
          <p:nvPr/>
        </p:nvPicPr>
        <p:blipFill>
          <a:blip r:embed="rId2"/>
          <a:stretch>
            <a:fillRect/>
          </a:stretch>
        </p:blipFill>
        <p:spPr>
          <a:xfrm>
            <a:off x="1124099" y="446938"/>
            <a:ext cx="6340068" cy="7285966"/>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5849291A-4DDB-3B07-6960-BB52DE2E5CB0}"/>
              </a:ext>
            </a:extLst>
          </p:cNvPr>
          <p:cNvSpPr>
            <a:spLocks noGrp="1"/>
          </p:cNvSpPr>
          <p:nvPr>
            <p:ph type="title"/>
          </p:nvPr>
        </p:nvSpPr>
        <p:spPr/>
        <p:txBody>
          <a:bodyPr/>
          <a:lstStyle/>
          <a:p>
            <a:r>
              <a:rPr lang="en-GB"/>
              <a:t>Hardware Loan</a:t>
            </a:r>
            <a:br>
              <a:rPr lang="en-GB"/>
            </a:br>
            <a:r>
              <a:rPr lang="en-GB"/>
              <a:t>Step 2 – Collecting during surgery on 7th March, 3-5pm, Elec. Eng 160</a:t>
            </a:r>
          </a:p>
        </p:txBody>
      </p:sp>
      <p:pic>
        <p:nvPicPr>
          <p:cNvPr id="9" name="Picture 8">
            <a:extLst>
              <a:ext uri="{FF2B5EF4-FFF2-40B4-BE49-F238E27FC236}">
                <a16:creationId xmlns:a16="http://schemas.microsoft.com/office/drawing/2014/main" id="{3FC6CA52-24E7-2EDE-039D-50C6797E4A0A}"/>
              </a:ext>
            </a:extLst>
          </p:cNvPr>
          <p:cNvPicPr>
            <a:picLocks noChangeAspect="1"/>
          </p:cNvPicPr>
          <p:nvPr/>
        </p:nvPicPr>
        <p:blipFill rotWithShape="1">
          <a:blip r:embed="rId3"/>
          <a:srcRect l="1601" t="2457" r="2242" b="724"/>
          <a:stretch/>
        </p:blipFill>
        <p:spPr>
          <a:xfrm>
            <a:off x="6812731" y="2139520"/>
            <a:ext cx="5430787" cy="3374622"/>
          </a:xfrm>
          <a:prstGeom prst="roundRect">
            <a:avLst>
              <a:gd name="adj" fmla="val 10620"/>
            </a:avLst>
          </a:prstGeom>
          <a:effectLst>
            <a:glow rad="139700">
              <a:schemeClr val="accent5">
                <a:satMod val="175000"/>
                <a:alpha val="40000"/>
              </a:schemeClr>
            </a:glow>
          </a:effectLst>
        </p:spPr>
      </p:pic>
      <p:pic>
        <p:nvPicPr>
          <p:cNvPr id="10" name="Picture 9" descr="Text&#10;&#10;Description automatically generated">
            <a:extLst>
              <a:ext uri="{FF2B5EF4-FFF2-40B4-BE49-F238E27FC236}">
                <a16:creationId xmlns:a16="http://schemas.microsoft.com/office/drawing/2014/main" id="{B476FEEF-2652-35CF-EA00-9C8F397EE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982" y="2838678"/>
            <a:ext cx="5986566" cy="3474458"/>
          </a:xfrm>
          <a:prstGeom prst="roundRect">
            <a:avLst>
              <a:gd name="adj" fmla="val 10620"/>
            </a:avLst>
          </a:prstGeom>
          <a:effectLst>
            <a:glow rad="139700">
              <a:schemeClr val="accent5">
                <a:satMod val="175000"/>
                <a:alpha val="40000"/>
              </a:schemeClr>
            </a:glow>
          </a:effectLst>
        </p:spPr>
      </p:pic>
      <p:pic>
        <p:nvPicPr>
          <p:cNvPr id="19" name="Picture 18" descr="A person's face on a paper&#10;&#10;Description automatically generated with low confidence">
            <a:extLst>
              <a:ext uri="{FF2B5EF4-FFF2-40B4-BE49-F238E27FC236}">
                <a16:creationId xmlns:a16="http://schemas.microsoft.com/office/drawing/2014/main" id="{B7179B9A-C430-668D-FBA2-2265AD7B6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6821" y="4175327"/>
            <a:ext cx="5905500" cy="3476625"/>
          </a:xfrm>
          <a:prstGeom prst="rect">
            <a:avLst/>
          </a:prstGeom>
        </p:spPr>
      </p:pic>
    </p:spTree>
    <p:extLst>
      <p:ext uri="{BB962C8B-B14F-4D97-AF65-F5344CB8AC3E}">
        <p14:creationId xmlns:p14="http://schemas.microsoft.com/office/powerpoint/2010/main" val="3967354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DB962-638D-4631-945A-B94357E4D816}"/>
              </a:ext>
            </a:extLst>
          </p:cNvPr>
          <p:cNvSpPr>
            <a:spLocks noGrp="1"/>
          </p:cNvSpPr>
          <p:nvPr>
            <p:ph sz="half" idx="10"/>
          </p:nvPr>
        </p:nvSpPr>
        <p:spPr>
          <a:xfrm>
            <a:off x="432094" y="1998738"/>
            <a:ext cx="13653445" cy="6005288"/>
          </a:xfrm>
        </p:spPr>
        <p:txBody>
          <a:bodyPr/>
          <a:lstStyle/>
          <a:p>
            <a:endParaRPr lang="en-GB"/>
          </a:p>
        </p:txBody>
      </p:sp>
      <p:sp>
        <p:nvSpPr>
          <p:cNvPr id="3" name="Title 2">
            <a:extLst>
              <a:ext uri="{FF2B5EF4-FFF2-40B4-BE49-F238E27FC236}">
                <a16:creationId xmlns:a16="http://schemas.microsoft.com/office/drawing/2014/main" id="{930E9015-ABB1-48C8-8B2E-E9B39830FEDB}"/>
              </a:ext>
            </a:extLst>
          </p:cNvPr>
          <p:cNvSpPr>
            <a:spLocks noGrp="1"/>
          </p:cNvSpPr>
          <p:nvPr>
            <p:ph type="title"/>
          </p:nvPr>
        </p:nvSpPr>
        <p:spPr/>
        <p:txBody>
          <a:bodyPr/>
          <a:lstStyle/>
          <a:p>
            <a:r>
              <a:rPr lang="en-GB" err="1"/>
              <a:t>Terasic</a:t>
            </a:r>
            <a:r>
              <a:rPr lang="en-GB"/>
              <a:t> DE1-SoC</a:t>
            </a:r>
          </a:p>
        </p:txBody>
      </p:sp>
      <p:pic>
        <p:nvPicPr>
          <p:cNvPr id="4" name="Picture 3">
            <a:extLst>
              <a:ext uri="{FF2B5EF4-FFF2-40B4-BE49-F238E27FC236}">
                <a16:creationId xmlns:a16="http://schemas.microsoft.com/office/drawing/2014/main" id="{87E9AACD-9019-470D-9FAD-A1DF69416546}"/>
              </a:ext>
            </a:extLst>
          </p:cNvPr>
          <p:cNvPicPr>
            <a:picLocks noChangeAspect="1"/>
          </p:cNvPicPr>
          <p:nvPr/>
        </p:nvPicPr>
        <p:blipFill rotWithShape="1">
          <a:blip r:embed="rId3"/>
          <a:srcRect b="5954"/>
          <a:stretch/>
        </p:blipFill>
        <p:spPr>
          <a:xfrm>
            <a:off x="2564259" y="1998738"/>
            <a:ext cx="9065990" cy="6005288"/>
          </a:xfrm>
          <a:prstGeom prst="rect">
            <a:avLst/>
          </a:prstGeom>
        </p:spPr>
      </p:pic>
    </p:spTree>
    <p:extLst>
      <p:ext uri="{BB962C8B-B14F-4D97-AF65-F5344CB8AC3E}">
        <p14:creationId xmlns:p14="http://schemas.microsoft.com/office/powerpoint/2010/main" val="3024133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DB962-638D-4631-945A-B94357E4D816}"/>
              </a:ext>
            </a:extLst>
          </p:cNvPr>
          <p:cNvSpPr>
            <a:spLocks noGrp="1"/>
          </p:cNvSpPr>
          <p:nvPr>
            <p:ph sz="half" idx="10"/>
          </p:nvPr>
        </p:nvSpPr>
        <p:spPr>
          <a:xfrm>
            <a:off x="432094" y="1998738"/>
            <a:ext cx="13653445" cy="6005288"/>
          </a:xfrm>
        </p:spPr>
        <p:txBody>
          <a:bodyPr/>
          <a:lstStyle/>
          <a:p>
            <a:endParaRPr lang="en-GB"/>
          </a:p>
        </p:txBody>
      </p:sp>
      <p:sp>
        <p:nvSpPr>
          <p:cNvPr id="3" name="Title 2">
            <a:extLst>
              <a:ext uri="{FF2B5EF4-FFF2-40B4-BE49-F238E27FC236}">
                <a16:creationId xmlns:a16="http://schemas.microsoft.com/office/drawing/2014/main" id="{930E9015-ABB1-48C8-8B2E-E9B39830FEDB}"/>
              </a:ext>
            </a:extLst>
          </p:cNvPr>
          <p:cNvSpPr>
            <a:spLocks noGrp="1"/>
          </p:cNvSpPr>
          <p:nvPr>
            <p:ph type="title"/>
          </p:nvPr>
        </p:nvSpPr>
        <p:spPr/>
        <p:txBody>
          <a:bodyPr/>
          <a:lstStyle/>
          <a:p>
            <a:r>
              <a:rPr lang="en-GB" err="1"/>
              <a:t>Terasic</a:t>
            </a:r>
            <a:r>
              <a:rPr lang="en-GB"/>
              <a:t> DE1-SoC</a:t>
            </a:r>
          </a:p>
        </p:txBody>
      </p:sp>
      <p:pic>
        <p:nvPicPr>
          <p:cNvPr id="4" name="Picture 3">
            <a:extLst>
              <a:ext uri="{FF2B5EF4-FFF2-40B4-BE49-F238E27FC236}">
                <a16:creationId xmlns:a16="http://schemas.microsoft.com/office/drawing/2014/main" id="{87E9AACD-9019-470D-9FAD-A1DF69416546}"/>
              </a:ext>
            </a:extLst>
          </p:cNvPr>
          <p:cNvPicPr>
            <a:picLocks noChangeAspect="1"/>
          </p:cNvPicPr>
          <p:nvPr/>
        </p:nvPicPr>
        <p:blipFill rotWithShape="1">
          <a:blip r:embed="rId3"/>
          <a:srcRect b="5954"/>
          <a:stretch/>
        </p:blipFill>
        <p:spPr>
          <a:xfrm>
            <a:off x="2564259" y="1998738"/>
            <a:ext cx="9065990" cy="6005288"/>
          </a:xfrm>
          <a:prstGeom prst="rect">
            <a:avLst/>
          </a:prstGeom>
        </p:spPr>
      </p:pic>
      <p:pic>
        <p:nvPicPr>
          <p:cNvPr id="5" name="Picture 4">
            <a:extLst>
              <a:ext uri="{FF2B5EF4-FFF2-40B4-BE49-F238E27FC236}">
                <a16:creationId xmlns:a16="http://schemas.microsoft.com/office/drawing/2014/main" id="{E265F8B7-2FA6-4A38-BB2D-DEC488FF5087}"/>
              </a:ext>
            </a:extLst>
          </p:cNvPr>
          <p:cNvPicPr>
            <a:picLocks noChangeAspect="1"/>
          </p:cNvPicPr>
          <p:nvPr/>
        </p:nvPicPr>
        <p:blipFill>
          <a:blip r:embed="rId4"/>
          <a:stretch>
            <a:fillRect/>
          </a:stretch>
        </p:blipFill>
        <p:spPr>
          <a:xfrm>
            <a:off x="10125099" y="1971821"/>
            <a:ext cx="3490128" cy="3816424"/>
          </a:xfrm>
          <a:prstGeom prst="rect">
            <a:avLst/>
          </a:prstGeom>
        </p:spPr>
      </p:pic>
    </p:spTree>
    <p:extLst>
      <p:ext uri="{BB962C8B-B14F-4D97-AF65-F5344CB8AC3E}">
        <p14:creationId xmlns:p14="http://schemas.microsoft.com/office/powerpoint/2010/main" val="3623420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9F32A9-4197-4B80-9A5D-7D7BA60957F7}"/>
              </a:ext>
            </a:extLst>
          </p:cNvPr>
          <p:cNvSpPr>
            <a:spLocks noGrp="1"/>
          </p:cNvSpPr>
          <p:nvPr>
            <p:ph sz="half" idx="10"/>
          </p:nvPr>
        </p:nvSpPr>
        <p:spPr>
          <a:xfrm>
            <a:off x="260003" y="1739330"/>
            <a:ext cx="12673408" cy="5496985"/>
          </a:xfrm>
        </p:spPr>
        <p:txBody>
          <a:bodyPr/>
          <a:lstStyle/>
          <a:p>
            <a:pPr>
              <a:spcBef>
                <a:spcPts val="600"/>
              </a:spcBef>
              <a:spcAft>
                <a:spcPts val="600"/>
              </a:spcAft>
            </a:pPr>
            <a:r>
              <a:rPr lang="en-GB" b="0"/>
              <a:t>The boards are expensive — </a:t>
            </a:r>
            <a:r>
              <a:rPr lang="en-GB"/>
              <a:t>they cost several hundred pounds </a:t>
            </a:r>
            <a:r>
              <a:rPr lang="en-GB" b="0"/>
              <a:t>so treat them with care, just as you would a shiny new phone or tablet. The electronics are </a:t>
            </a:r>
            <a:r>
              <a:rPr lang="en-GB"/>
              <a:t>very sensitive </a:t>
            </a:r>
            <a:r>
              <a:rPr lang="en-GB" b="0"/>
              <a:t>to static electricity.</a:t>
            </a:r>
          </a:p>
          <a:p>
            <a:pPr>
              <a:spcBef>
                <a:spcPts val="600"/>
              </a:spcBef>
              <a:spcAft>
                <a:spcPts val="600"/>
              </a:spcAft>
            </a:pPr>
            <a:r>
              <a:rPr lang="en-GB" b="0"/>
              <a:t>Place the board </a:t>
            </a:r>
            <a:r>
              <a:rPr lang="en-GB"/>
              <a:t>inside the Anti-Static bag provided </a:t>
            </a:r>
            <a:r>
              <a:rPr lang="en-GB" b="0"/>
              <a:t>when not being used.</a:t>
            </a:r>
          </a:p>
          <a:p>
            <a:pPr>
              <a:spcBef>
                <a:spcPts val="600"/>
              </a:spcBef>
              <a:spcAft>
                <a:spcPts val="600"/>
              </a:spcAft>
            </a:pPr>
            <a:r>
              <a:rPr lang="en-GB" b="0"/>
              <a:t>The Anti-Static (foil) bag </a:t>
            </a:r>
            <a:r>
              <a:rPr lang="en-GB"/>
              <a:t>is not rubbish </a:t>
            </a:r>
            <a:r>
              <a:rPr lang="en-GB" b="0"/>
              <a:t>— don’t throw it in the bin!</a:t>
            </a:r>
          </a:p>
          <a:p>
            <a:pPr>
              <a:spcBef>
                <a:spcPts val="600"/>
              </a:spcBef>
              <a:spcAft>
                <a:spcPts val="600"/>
              </a:spcAft>
            </a:pPr>
            <a:r>
              <a:rPr lang="en-GB"/>
              <a:t>Do not touch </a:t>
            </a:r>
            <a:r>
              <a:rPr lang="en-GB" b="0"/>
              <a:t>the </a:t>
            </a:r>
            <a:r>
              <a:rPr lang="en-GB"/>
              <a:t>back of the boards </a:t>
            </a:r>
            <a:r>
              <a:rPr lang="en-GB" b="0"/>
              <a:t>— an Electro-Static Discharge (ESD) can destroy the FPGA in the blink of an eye with no obvious external signs of damage. </a:t>
            </a:r>
          </a:p>
          <a:p>
            <a:pPr>
              <a:spcBef>
                <a:spcPts val="600"/>
              </a:spcBef>
              <a:spcAft>
                <a:spcPts val="600"/>
              </a:spcAft>
            </a:pPr>
            <a:r>
              <a:rPr lang="en-GB"/>
              <a:t>Do not apply power the boards while inside or on top of the ESD bags. </a:t>
            </a:r>
            <a:r>
              <a:rPr lang="en-GB" b="0"/>
              <a:t>ESD bags are electrically conductive, so can short out and damage powered boards.</a:t>
            </a:r>
          </a:p>
          <a:p>
            <a:pPr>
              <a:spcBef>
                <a:spcPts val="600"/>
              </a:spcBef>
              <a:spcAft>
                <a:spcPts val="600"/>
              </a:spcAft>
            </a:pPr>
            <a:r>
              <a:rPr lang="en-GB"/>
              <a:t>Do not lose the MicroSD Card</a:t>
            </a:r>
            <a:r>
              <a:rPr lang="en-GB" b="0"/>
              <a:t>— if you lose it, you will </a:t>
            </a:r>
            <a:r>
              <a:rPr lang="en-GB"/>
              <a:t>not be able to load programs onto the board </a:t>
            </a:r>
            <a:r>
              <a:rPr lang="en-GB" b="0"/>
              <a:t>and will have to purchase a replacement 2GB MicroSD card.</a:t>
            </a:r>
          </a:p>
          <a:p>
            <a:pPr>
              <a:spcBef>
                <a:spcPts val="600"/>
              </a:spcBef>
            </a:pPr>
            <a:r>
              <a:rPr lang="en-GB" b="0"/>
              <a:t>You will also be receiving an LCD module, the </a:t>
            </a:r>
            <a:r>
              <a:rPr lang="en-GB" b="0" err="1"/>
              <a:t>Terasic</a:t>
            </a:r>
            <a:r>
              <a:rPr lang="en-GB" b="0"/>
              <a:t> LT24 module. The same rules about ESD sensitivity and Anti-Static bags apply to the display module as well. </a:t>
            </a:r>
            <a:endParaRPr lang="en-GB"/>
          </a:p>
        </p:txBody>
      </p:sp>
      <p:sp>
        <p:nvSpPr>
          <p:cNvPr id="3" name="Title 2">
            <a:extLst>
              <a:ext uri="{FF2B5EF4-FFF2-40B4-BE49-F238E27FC236}">
                <a16:creationId xmlns:a16="http://schemas.microsoft.com/office/drawing/2014/main" id="{27AF58EE-D810-464A-8C22-E9A4D50EC3D9}"/>
              </a:ext>
            </a:extLst>
          </p:cNvPr>
          <p:cNvSpPr>
            <a:spLocks noGrp="1"/>
          </p:cNvSpPr>
          <p:nvPr>
            <p:ph type="title"/>
          </p:nvPr>
        </p:nvSpPr>
        <p:spPr/>
        <p:txBody>
          <a:bodyPr/>
          <a:lstStyle/>
          <a:p>
            <a:r>
              <a:rPr lang="en-GB"/>
              <a:t>Electrostatic Sensitive Devices - Warning</a:t>
            </a:r>
          </a:p>
        </p:txBody>
      </p:sp>
      <p:pic>
        <p:nvPicPr>
          <p:cNvPr id="4" name="Picture 3">
            <a:extLst>
              <a:ext uri="{FF2B5EF4-FFF2-40B4-BE49-F238E27FC236}">
                <a16:creationId xmlns:a16="http://schemas.microsoft.com/office/drawing/2014/main" id="{BC5F3552-E715-4C5C-BB8C-4CBD8BF50C8E}"/>
              </a:ext>
            </a:extLst>
          </p:cNvPr>
          <p:cNvPicPr>
            <a:picLocks noChangeAspect="1"/>
          </p:cNvPicPr>
          <p:nvPr/>
        </p:nvPicPr>
        <p:blipFill>
          <a:blip r:embed="rId3"/>
          <a:stretch>
            <a:fillRect/>
          </a:stretch>
        </p:blipFill>
        <p:spPr>
          <a:xfrm>
            <a:off x="13149435" y="2171378"/>
            <a:ext cx="1073394" cy="1013761"/>
          </a:xfrm>
          <a:prstGeom prst="rect">
            <a:avLst/>
          </a:prstGeom>
        </p:spPr>
      </p:pic>
    </p:spTree>
    <p:extLst>
      <p:ext uri="{BB962C8B-B14F-4D97-AF65-F5344CB8AC3E}">
        <p14:creationId xmlns:p14="http://schemas.microsoft.com/office/powerpoint/2010/main" val="62303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imeline&#10;&#10;Description automatically generated">
            <a:extLst>
              <a:ext uri="{FF2B5EF4-FFF2-40B4-BE49-F238E27FC236}">
                <a16:creationId xmlns:a16="http://schemas.microsoft.com/office/drawing/2014/main" id="{9FD39073-4250-477D-88EB-69895511A394}"/>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2437606" y="2603426"/>
            <a:ext cx="9753600" cy="3667125"/>
          </a:xfrm>
        </p:spPr>
      </p:pic>
      <p:sp>
        <p:nvSpPr>
          <p:cNvPr id="3" name="Title 2">
            <a:extLst>
              <a:ext uri="{FF2B5EF4-FFF2-40B4-BE49-F238E27FC236}">
                <a16:creationId xmlns:a16="http://schemas.microsoft.com/office/drawing/2014/main" id="{F74A90C8-E2F0-4FBC-8C51-4C6380DD366B}"/>
              </a:ext>
            </a:extLst>
          </p:cNvPr>
          <p:cNvSpPr>
            <a:spLocks noGrp="1"/>
          </p:cNvSpPr>
          <p:nvPr>
            <p:ph type="title"/>
          </p:nvPr>
        </p:nvSpPr>
        <p:spPr/>
        <p:txBody>
          <a:bodyPr/>
          <a:lstStyle/>
          <a:p>
            <a:r>
              <a:rPr lang="en-GB"/>
              <a:t>Electrostatic Sensitive Devices - Warning</a:t>
            </a:r>
          </a:p>
        </p:txBody>
      </p:sp>
      <p:sp>
        <p:nvSpPr>
          <p:cNvPr id="7" name="Content Placeholder 1">
            <a:extLst>
              <a:ext uri="{FF2B5EF4-FFF2-40B4-BE49-F238E27FC236}">
                <a16:creationId xmlns:a16="http://schemas.microsoft.com/office/drawing/2014/main" id="{720354DE-F59C-4396-B4FE-F58872381C30}"/>
              </a:ext>
            </a:extLst>
          </p:cNvPr>
          <p:cNvSpPr txBox="1">
            <a:spLocks/>
          </p:cNvSpPr>
          <p:nvPr/>
        </p:nvSpPr>
        <p:spPr>
          <a:xfrm>
            <a:off x="692051" y="6410355"/>
            <a:ext cx="13764308" cy="1507242"/>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kern="0"/>
              <a:t>Image courtesy </a:t>
            </a:r>
          </a:p>
          <a:p>
            <a:r>
              <a:rPr lang="en-GB" kern="0">
                <a:hlinkClick r:id="rId3"/>
              </a:rPr>
              <a:t>https://www.protectiveindustrialpolymers.com/</a:t>
            </a:r>
            <a:endParaRPr lang="en-GB" kern="0"/>
          </a:p>
          <a:p>
            <a:endParaRPr lang="en-GB" kern="0"/>
          </a:p>
          <a:p>
            <a:endParaRPr lang="en-GB" kern="0"/>
          </a:p>
          <a:p>
            <a:endParaRPr lang="en-GB" kern="0"/>
          </a:p>
        </p:txBody>
      </p:sp>
    </p:spTree>
    <p:extLst>
      <p:ext uri="{BB962C8B-B14F-4D97-AF65-F5344CB8AC3E}">
        <p14:creationId xmlns:p14="http://schemas.microsoft.com/office/powerpoint/2010/main" val="11614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324DC7-E9A1-41A0-BA1B-4EC91E315214}"/>
              </a:ext>
            </a:extLst>
          </p:cNvPr>
          <p:cNvSpPr>
            <a:spLocks noGrp="1"/>
          </p:cNvSpPr>
          <p:nvPr>
            <p:ph type="title"/>
          </p:nvPr>
        </p:nvSpPr>
        <p:spPr/>
        <p:txBody>
          <a:bodyPr/>
          <a:lstStyle/>
          <a:p>
            <a:r>
              <a:rPr lang="en-GB"/>
              <a:t>Technical Brief</a:t>
            </a:r>
          </a:p>
        </p:txBody>
      </p:sp>
      <p:sp>
        <p:nvSpPr>
          <p:cNvPr id="4" name="Content Placeholder 1">
            <a:extLst>
              <a:ext uri="{FF2B5EF4-FFF2-40B4-BE49-F238E27FC236}">
                <a16:creationId xmlns:a16="http://schemas.microsoft.com/office/drawing/2014/main" id="{A311D5D9-BB9F-4D93-905C-20890B73496F}"/>
              </a:ext>
            </a:extLst>
          </p:cNvPr>
          <p:cNvSpPr txBox="1">
            <a:spLocks/>
          </p:cNvSpPr>
          <p:nvPr/>
        </p:nvSpPr>
        <p:spPr>
          <a:xfrm>
            <a:off x="607544" y="2963466"/>
            <a:ext cx="13764308" cy="5496985"/>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pPr marL="457200" indent="-457200">
              <a:spcBef>
                <a:spcPts val="600"/>
              </a:spcBef>
              <a:spcAft>
                <a:spcPts val="600"/>
              </a:spcAft>
              <a:buFont typeface="Arial" panose="020B0604020202020204" pitchFamily="34" charset="0"/>
              <a:buChar char="•"/>
            </a:pPr>
            <a:r>
              <a:rPr lang="en-GB" kern="0"/>
              <a:t>Brief	</a:t>
            </a:r>
            <a:r>
              <a:rPr lang="en-GB" b="0">
                <a:latin typeface="+mn-lt"/>
              </a:rPr>
              <a:t>Program the DE1-SoC development board and LT24 LCD module </a:t>
            </a:r>
          </a:p>
          <a:p>
            <a:pPr>
              <a:spcBef>
                <a:spcPts val="600"/>
              </a:spcBef>
              <a:spcAft>
                <a:spcPts val="600"/>
              </a:spcAft>
            </a:pPr>
            <a:r>
              <a:rPr lang="en-GB" b="0">
                <a:latin typeface="+mn-lt"/>
              </a:rPr>
              <a:t>		Create an interactive demonstration of your FPGA design skills</a:t>
            </a:r>
            <a:br>
              <a:rPr lang="en-GB" b="0">
                <a:latin typeface="+mn-lt"/>
              </a:rPr>
            </a:br>
            <a:r>
              <a:rPr lang="en-GB" b="0">
                <a:latin typeface="+mn-lt"/>
              </a:rPr>
              <a:t>		you have learnt throughout this module. </a:t>
            </a:r>
          </a:p>
          <a:p>
            <a:pPr>
              <a:spcBef>
                <a:spcPts val="600"/>
              </a:spcBef>
              <a:spcAft>
                <a:spcPts val="600"/>
              </a:spcAft>
            </a:pPr>
            <a:r>
              <a:rPr lang="en-GB" b="0">
                <a:latin typeface="+mn-lt"/>
              </a:rPr>
              <a:t>		You may choose to design a game, an educational device,</a:t>
            </a:r>
            <a:br>
              <a:rPr lang="en-GB" b="0">
                <a:latin typeface="+mn-lt"/>
              </a:rPr>
            </a:br>
            <a:r>
              <a:rPr lang="en-GB" b="0">
                <a:latin typeface="+mn-lt"/>
              </a:rPr>
              <a:t>		a fractal generator, or other design of your choosing.</a:t>
            </a:r>
            <a:endParaRPr lang="en-GB" sz="2400" kern="0"/>
          </a:p>
          <a:p>
            <a:pPr>
              <a:spcBef>
                <a:spcPts val="600"/>
              </a:spcBef>
              <a:spcAft>
                <a:spcPts val="600"/>
              </a:spcAft>
            </a:pPr>
            <a:endParaRPr lang="en-GB" kern="0"/>
          </a:p>
        </p:txBody>
      </p:sp>
    </p:spTree>
    <p:extLst>
      <p:ext uri="{BB962C8B-B14F-4D97-AF65-F5344CB8AC3E}">
        <p14:creationId xmlns:p14="http://schemas.microsoft.com/office/powerpoint/2010/main" val="96974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C64BD5-18CA-4121-828B-1113CC68945C}"/>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3356347" y="1811338"/>
            <a:ext cx="8690013" cy="5497512"/>
          </a:xfrm>
        </p:spPr>
      </p:pic>
      <p:sp>
        <p:nvSpPr>
          <p:cNvPr id="3" name="Title 2">
            <a:extLst>
              <a:ext uri="{FF2B5EF4-FFF2-40B4-BE49-F238E27FC236}">
                <a16:creationId xmlns:a16="http://schemas.microsoft.com/office/drawing/2014/main" id="{9997D5CD-CE9F-4473-8B10-94E3D66C1DBE}"/>
              </a:ext>
            </a:extLst>
          </p:cNvPr>
          <p:cNvSpPr>
            <a:spLocks noGrp="1"/>
          </p:cNvSpPr>
          <p:nvPr>
            <p:ph type="title"/>
          </p:nvPr>
        </p:nvSpPr>
        <p:spPr/>
        <p:txBody>
          <a:bodyPr/>
          <a:lstStyle/>
          <a:p>
            <a:r>
              <a:rPr lang="en-GB"/>
              <a:t>Electrostatic Sensitive Devices - Warning</a:t>
            </a:r>
          </a:p>
        </p:txBody>
      </p:sp>
      <p:sp>
        <p:nvSpPr>
          <p:cNvPr id="6" name="Content Placeholder 1">
            <a:extLst>
              <a:ext uri="{FF2B5EF4-FFF2-40B4-BE49-F238E27FC236}">
                <a16:creationId xmlns:a16="http://schemas.microsoft.com/office/drawing/2014/main" id="{69644BAB-8634-4AAC-B033-98EB66CBD016}"/>
              </a:ext>
            </a:extLst>
          </p:cNvPr>
          <p:cNvSpPr txBox="1">
            <a:spLocks/>
          </p:cNvSpPr>
          <p:nvPr/>
        </p:nvSpPr>
        <p:spPr>
          <a:xfrm>
            <a:off x="432252" y="6653771"/>
            <a:ext cx="13764308" cy="1684808"/>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kern="0"/>
              <a:t>Image courtesy </a:t>
            </a:r>
          </a:p>
          <a:p>
            <a:r>
              <a:rPr lang="en-GB" kern="0">
                <a:hlinkClick r:id="rId3"/>
              </a:rPr>
              <a:t>https://www.weidinger.eu/en/i/esd-protection-zone-and-protective-measures</a:t>
            </a:r>
            <a:endParaRPr lang="en-GB" kern="0"/>
          </a:p>
          <a:p>
            <a:endParaRPr lang="en-GB" kern="0"/>
          </a:p>
          <a:p>
            <a:endParaRPr lang="en-GB" kern="0"/>
          </a:p>
          <a:p>
            <a:endParaRPr lang="en-GB" kern="0"/>
          </a:p>
        </p:txBody>
      </p:sp>
    </p:spTree>
    <p:extLst>
      <p:ext uri="{BB962C8B-B14F-4D97-AF65-F5344CB8AC3E}">
        <p14:creationId xmlns:p14="http://schemas.microsoft.com/office/powerpoint/2010/main" val="340976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indoor, person&#10;&#10;Description automatically generated">
            <a:extLst>
              <a:ext uri="{FF2B5EF4-FFF2-40B4-BE49-F238E27FC236}">
                <a16:creationId xmlns:a16="http://schemas.microsoft.com/office/drawing/2014/main" id="{630F44FB-40A8-421F-AE98-1219FCE4F762}"/>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4565650" y="1998663"/>
            <a:ext cx="5497512" cy="5497512"/>
          </a:xfrm>
        </p:spPr>
      </p:pic>
      <p:sp>
        <p:nvSpPr>
          <p:cNvPr id="3" name="Title 2">
            <a:extLst>
              <a:ext uri="{FF2B5EF4-FFF2-40B4-BE49-F238E27FC236}">
                <a16:creationId xmlns:a16="http://schemas.microsoft.com/office/drawing/2014/main" id="{B33DE978-1485-4D46-B068-74FFFB5FB19A}"/>
              </a:ext>
            </a:extLst>
          </p:cNvPr>
          <p:cNvSpPr>
            <a:spLocks noGrp="1"/>
          </p:cNvSpPr>
          <p:nvPr>
            <p:ph type="title"/>
          </p:nvPr>
        </p:nvSpPr>
        <p:spPr/>
        <p:txBody>
          <a:bodyPr/>
          <a:lstStyle/>
          <a:p>
            <a:r>
              <a:rPr lang="en-GB"/>
              <a:t>Electrostatic Sensitive Devices - Warning</a:t>
            </a:r>
          </a:p>
        </p:txBody>
      </p:sp>
      <p:sp>
        <p:nvSpPr>
          <p:cNvPr id="6" name="Content Placeholder 1">
            <a:extLst>
              <a:ext uri="{FF2B5EF4-FFF2-40B4-BE49-F238E27FC236}">
                <a16:creationId xmlns:a16="http://schemas.microsoft.com/office/drawing/2014/main" id="{8FE0AB5B-066E-4FE4-83F4-D9AFDC6294CC}"/>
              </a:ext>
            </a:extLst>
          </p:cNvPr>
          <p:cNvSpPr txBox="1">
            <a:spLocks/>
          </p:cNvSpPr>
          <p:nvPr/>
        </p:nvSpPr>
        <p:spPr>
          <a:xfrm>
            <a:off x="1135755" y="6618388"/>
            <a:ext cx="12357301" cy="1612800"/>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kern="0"/>
              <a:t>Image courtesy </a:t>
            </a:r>
          </a:p>
          <a:p>
            <a:r>
              <a:rPr lang="en-GB" kern="0">
                <a:hlinkClick r:id="rId3"/>
              </a:rPr>
              <a:t>https://www.cobaeurope.com/esd-equipment/esd-matting-facts-7253</a:t>
            </a:r>
            <a:endParaRPr lang="en-GB" kern="0"/>
          </a:p>
          <a:p>
            <a:endParaRPr lang="en-GB" kern="0"/>
          </a:p>
          <a:p>
            <a:endParaRPr lang="en-GB" kern="0"/>
          </a:p>
          <a:p>
            <a:endParaRPr lang="en-GB" kern="0"/>
          </a:p>
        </p:txBody>
      </p:sp>
    </p:spTree>
    <p:extLst>
      <p:ext uri="{BB962C8B-B14F-4D97-AF65-F5344CB8AC3E}">
        <p14:creationId xmlns:p14="http://schemas.microsoft.com/office/powerpoint/2010/main" val="399963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27ADC3-CE57-4B1D-B5AB-86263629F7D3}"/>
              </a:ext>
            </a:extLst>
          </p:cNvPr>
          <p:cNvSpPr>
            <a:spLocks noGrp="1"/>
          </p:cNvSpPr>
          <p:nvPr>
            <p:ph sz="half" idx="10"/>
          </p:nvPr>
        </p:nvSpPr>
        <p:spPr>
          <a:xfrm>
            <a:off x="275185" y="1811338"/>
            <a:ext cx="8756901" cy="5496985"/>
          </a:xfrm>
        </p:spPr>
        <p:txBody>
          <a:bodyPr/>
          <a:lstStyle/>
          <a:p>
            <a:pPr>
              <a:spcBef>
                <a:spcPts val="600"/>
              </a:spcBef>
              <a:spcAft>
                <a:spcPts val="600"/>
              </a:spcAft>
            </a:pPr>
            <a:r>
              <a:rPr lang="en-GB" b="0"/>
              <a:t>To power on the board and enable it to be programmed</a:t>
            </a:r>
          </a:p>
          <a:p>
            <a:pPr>
              <a:spcBef>
                <a:spcPts val="600"/>
              </a:spcBef>
              <a:spcAft>
                <a:spcPts val="600"/>
              </a:spcAft>
            </a:pPr>
            <a:r>
              <a:rPr lang="en-GB" b="0"/>
              <a:t>Make sure that:</a:t>
            </a:r>
          </a:p>
          <a:p>
            <a:pPr>
              <a:spcBef>
                <a:spcPts val="600"/>
              </a:spcBef>
              <a:spcAft>
                <a:spcPts val="600"/>
              </a:spcAft>
            </a:pPr>
            <a:r>
              <a:rPr lang="en-GB" b="0"/>
              <a:t>The USB cable is connected between the USB port in the computer and the USB Blaster on the DE1-SoC dev board. </a:t>
            </a:r>
            <a:r>
              <a:rPr lang="en-GB"/>
              <a:t>Note: This is the type B USB port (J13).</a:t>
            </a:r>
            <a:endParaRPr lang="en-GB" b="0"/>
          </a:p>
          <a:p>
            <a:pPr>
              <a:spcBef>
                <a:spcPts val="600"/>
              </a:spcBef>
              <a:spcAft>
                <a:spcPts val="600"/>
              </a:spcAft>
            </a:pPr>
            <a:r>
              <a:rPr lang="en-GB" b="0"/>
              <a:t>Ensure the DE1-SoC dev board is plugged in to the 12V DC power supply.</a:t>
            </a:r>
          </a:p>
          <a:p>
            <a:pPr>
              <a:spcBef>
                <a:spcPts val="600"/>
              </a:spcBef>
              <a:spcAft>
                <a:spcPts val="600"/>
              </a:spcAft>
            </a:pPr>
            <a:r>
              <a:rPr lang="en-GB" b="0"/>
              <a:t>Turn on the DE1-SoC board by pressing the red power button — the blue LED shows that the power is on. </a:t>
            </a:r>
          </a:p>
          <a:p>
            <a:pPr>
              <a:spcBef>
                <a:spcPts val="600"/>
              </a:spcBef>
              <a:spcAft>
                <a:spcPts val="600"/>
              </a:spcAft>
            </a:pPr>
            <a:r>
              <a:rPr lang="en-GB" b="0"/>
              <a:t>When you have finished using your DE1-SoC, you must: </a:t>
            </a:r>
          </a:p>
          <a:p>
            <a:pPr>
              <a:spcBef>
                <a:spcPts val="600"/>
              </a:spcBef>
              <a:spcAft>
                <a:spcPts val="600"/>
              </a:spcAft>
            </a:pPr>
            <a:r>
              <a:rPr lang="en-GB"/>
              <a:t>Turn the board off using the power switch.</a:t>
            </a:r>
            <a:endParaRPr lang="en-GB" b="0"/>
          </a:p>
          <a:p>
            <a:pPr>
              <a:spcBef>
                <a:spcPts val="600"/>
              </a:spcBef>
              <a:spcAft>
                <a:spcPts val="600"/>
              </a:spcAft>
            </a:pPr>
            <a:r>
              <a:rPr lang="en-GB"/>
              <a:t>Unplug the 12V power supply from the AC power supply. </a:t>
            </a:r>
            <a:endParaRPr lang="en-GB" b="0"/>
          </a:p>
          <a:p>
            <a:endParaRPr lang="en-GB"/>
          </a:p>
        </p:txBody>
      </p:sp>
      <p:sp>
        <p:nvSpPr>
          <p:cNvPr id="3" name="Title 2">
            <a:extLst>
              <a:ext uri="{FF2B5EF4-FFF2-40B4-BE49-F238E27FC236}">
                <a16:creationId xmlns:a16="http://schemas.microsoft.com/office/drawing/2014/main" id="{1173516B-6199-4C14-A7B3-5CF6AFF7C997}"/>
              </a:ext>
            </a:extLst>
          </p:cNvPr>
          <p:cNvSpPr>
            <a:spLocks noGrp="1"/>
          </p:cNvSpPr>
          <p:nvPr>
            <p:ph type="title"/>
          </p:nvPr>
        </p:nvSpPr>
        <p:spPr/>
        <p:txBody>
          <a:bodyPr/>
          <a:lstStyle/>
          <a:p>
            <a:r>
              <a:rPr lang="en-GB"/>
              <a:t>Powering on the DE1-SoC</a:t>
            </a:r>
          </a:p>
        </p:txBody>
      </p:sp>
      <p:pic>
        <p:nvPicPr>
          <p:cNvPr id="4" name="Picture 3">
            <a:extLst>
              <a:ext uri="{FF2B5EF4-FFF2-40B4-BE49-F238E27FC236}">
                <a16:creationId xmlns:a16="http://schemas.microsoft.com/office/drawing/2014/main" id="{66582A48-A319-4693-A178-509B385D0D0E}"/>
              </a:ext>
            </a:extLst>
          </p:cNvPr>
          <p:cNvPicPr>
            <a:picLocks noChangeAspect="1"/>
          </p:cNvPicPr>
          <p:nvPr/>
        </p:nvPicPr>
        <p:blipFill rotWithShape="1">
          <a:blip r:embed="rId3"/>
          <a:srcRect l="18135" t="-2482" r="21227" b="9752"/>
          <a:stretch/>
        </p:blipFill>
        <p:spPr>
          <a:xfrm>
            <a:off x="8972971" y="1653181"/>
            <a:ext cx="5544616" cy="6396772"/>
          </a:xfrm>
          <a:prstGeom prst="rect">
            <a:avLst/>
          </a:prstGeom>
        </p:spPr>
      </p:pic>
    </p:spTree>
    <p:extLst>
      <p:ext uri="{BB962C8B-B14F-4D97-AF65-F5344CB8AC3E}">
        <p14:creationId xmlns:p14="http://schemas.microsoft.com/office/powerpoint/2010/main" val="1337128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8E38A4-AA83-4070-956F-C82EE9D37DF3}"/>
              </a:ext>
            </a:extLst>
          </p:cNvPr>
          <p:cNvSpPr>
            <a:spLocks noGrp="1"/>
          </p:cNvSpPr>
          <p:nvPr>
            <p:ph sz="half" idx="10"/>
          </p:nvPr>
        </p:nvSpPr>
        <p:spPr/>
        <p:txBody>
          <a:bodyPr/>
          <a:lstStyle/>
          <a:p>
            <a:endParaRPr lang="en-GB" b="0"/>
          </a:p>
          <a:p>
            <a:r>
              <a:rPr lang="en-GB" b="0"/>
              <a:t>Once the board is powered  - &gt; FPGA will be configured using the Leeds SoC Computer firmware </a:t>
            </a:r>
          </a:p>
          <a:p>
            <a:r>
              <a:rPr lang="en-GB" b="0"/>
              <a:t>Demo C program will begin running on the ARM processor:</a:t>
            </a:r>
          </a:p>
          <a:p>
            <a:r>
              <a:rPr lang="en-GB"/>
              <a:t>	University of Leeds </a:t>
            </a:r>
            <a:r>
              <a:rPr lang="en-GB" b="0"/>
              <a:t>😁 on the 7-Segment displays and creating a pattern on the LEDs </a:t>
            </a:r>
            <a:br>
              <a:rPr lang="en-GB" b="0"/>
            </a:br>
            <a:r>
              <a:rPr lang="en-GB" b="0"/>
              <a:t>	Change the pattern by playing with the toggle switches). </a:t>
            </a:r>
            <a:br>
              <a:rPr lang="en-GB" b="0"/>
            </a:br>
            <a:r>
              <a:rPr lang="en-GB" b="0"/>
              <a:t>	Make sure the MicroSD card is in the slot in the top-right corner of the board!</a:t>
            </a:r>
          </a:p>
          <a:p>
            <a:r>
              <a:rPr lang="en-GB" b="0"/>
              <a:t>Perform tests when you first receive the board to make sure it is working correctly: </a:t>
            </a:r>
          </a:p>
          <a:p>
            <a:endParaRPr lang="en-GB" b="0"/>
          </a:p>
          <a:p>
            <a:endParaRPr lang="en-GB"/>
          </a:p>
        </p:txBody>
      </p:sp>
      <p:sp>
        <p:nvSpPr>
          <p:cNvPr id="3" name="Title 2">
            <a:extLst>
              <a:ext uri="{FF2B5EF4-FFF2-40B4-BE49-F238E27FC236}">
                <a16:creationId xmlns:a16="http://schemas.microsoft.com/office/drawing/2014/main" id="{A0A71951-275F-4283-8DFD-9CB78CC0AFBD}"/>
              </a:ext>
            </a:extLst>
          </p:cNvPr>
          <p:cNvSpPr>
            <a:spLocks noGrp="1"/>
          </p:cNvSpPr>
          <p:nvPr>
            <p:ph type="title"/>
          </p:nvPr>
        </p:nvSpPr>
        <p:spPr/>
        <p:txBody>
          <a:bodyPr/>
          <a:lstStyle/>
          <a:p>
            <a:r>
              <a:rPr lang="en-GB"/>
              <a:t>Testing the DE1-SoC</a:t>
            </a:r>
          </a:p>
        </p:txBody>
      </p:sp>
    </p:spTree>
    <p:extLst>
      <p:ext uri="{BB962C8B-B14F-4D97-AF65-F5344CB8AC3E}">
        <p14:creationId xmlns:p14="http://schemas.microsoft.com/office/powerpoint/2010/main" val="733110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9EC517-BA2F-4FA5-AF97-9A4CD9009EAE}"/>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639A00F6-C7E3-4681-80CF-DDCF16E5AFAF}"/>
              </a:ext>
            </a:extLst>
          </p:cNvPr>
          <p:cNvSpPr>
            <a:spLocks noGrp="1"/>
          </p:cNvSpPr>
          <p:nvPr>
            <p:ph type="title"/>
          </p:nvPr>
        </p:nvSpPr>
        <p:spPr/>
        <p:txBody>
          <a:bodyPr/>
          <a:lstStyle/>
          <a:p>
            <a:r>
              <a:rPr lang="en-GB"/>
              <a:t>DE1-SoC Pin Assignment</a:t>
            </a:r>
          </a:p>
        </p:txBody>
      </p:sp>
      <p:pic>
        <p:nvPicPr>
          <p:cNvPr id="4" name="Picture 3">
            <a:extLst>
              <a:ext uri="{FF2B5EF4-FFF2-40B4-BE49-F238E27FC236}">
                <a16:creationId xmlns:a16="http://schemas.microsoft.com/office/drawing/2014/main" id="{75D6AF98-8F14-40E9-894E-E714F3A90246}"/>
              </a:ext>
            </a:extLst>
          </p:cNvPr>
          <p:cNvPicPr>
            <a:picLocks noChangeAspect="1"/>
          </p:cNvPicPr>
          <p:nvPr/>
        </p:nvPicPr>
        <p:blipFill>
          <a:blip r:embed="rId2"/>
          <a:stretch>
            <a:fillRect/>
          </a:stretch>
        </p:blipFill>
        <p:spPr>
          <a:xfrm>
            <a:off x="432094" y="1785891"/>
            <a:ext cx="9243545" cy="6261970"/>
          </a:xfrm>
          <a:prstGeom prst="rect">
            <a:avLst/>
          </a:prstGeom>
        </p:spPr>
      </p:pic>
      <p:pic>
        <p:nvPicPr>
          <p:cNvPr id="5" name="Picture 4">
            <a:extLst>
              <a:ext uri="{FF2B5EF4-FFF2-40B4-BE49-F238E27FC236}">
                <a16:creationId xmlns:a16="http://schemas.microsoft.com/office/drawing/2014/main" id="{D046D50B-C364-4C38-B449-8DF57C4F8EF1}"/>
              </a:ext>
            </a:extLst>
          </p:cNvPr>
          <p:cNvPicPr>
            <a:picLocks noChangeAspect="1"/>
          </p:cNvPicPr>
          <p:nvPr/>
        </p:nvPicPr>
        <p:blipFill rotWithShape="1">
          <a:blip r:embed="rId3"/>
          <a:srcRect l="2383" t="51194" r="19487" b="19486"/>
          <a:stretch/>
        </p:blipFill>
        <p:spPr>
          <a:xfrm>
            <a:off x="7550270" y="5123706"/>
            <a:ext cx="7083305" cy="1872208"/>
          </a:xfrm>
          <a:prstGeom prst="rect">
            <a:avLst/>
          </a:prstGeom>
        </p:spPr>
      </p:pic>
    </p:spTree>
    <p:extLst>
      <p:ext uri="{BB962C8B-B14F-4D97-AF65-F5344CB8AC3E}">
        <p14:creationId xmlns:p14="http://schemas.microsoft.com/office/powerpoint/2010/main" val="1676972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66E0E-2476-4063-9749-C28F5BFA3572}"/>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C363ABB9-1ED6-43E4-9BD5-7E8094479223}"/>
              </a:ext>
            </a:extLst>
          </p:cNvPr>
          <p:cNvSpPr>
            <a:spLocks noGrp="1"/>
          </p:cNvSpPr>
          <p:nvPr>
            <p:ph type="title"/>
          </p:nvPr>
        </p:nvSpPr>
        <p:spPr/>
        <p:txBody>
          <a:bodyPr/>
          <a:lstStyle/>
          <a:p>
            <a:r>
              <a:rPr lang="en-GB"/>
              <a:t>DE1-SoC Pin Mapping for GPIO Connectors</a:t>
            </a:r>
          </a:p>
        </p:txBody>
      </p:sp>
      <p:grpSp>
        <p:nvGrpSpPr>
          <p:cNvPr id="7" name="Group 6">
            <a:extLst>
              <a:ext uri="{FF2B5EF4-FFF2-40B4-BE49-F238E27FC236}">
                <a16:creationId xmlns:a16="http://schemas.microsoft.com/office/drawing/2014/main" id="{B47B7427-ECCF-4971-ADB5-B0DCC8575D54}"/>
              </a:ext>
            </a:extLst>
          </p:cNvPr>
          <p:cNvGrpSpPr/>
          <p:nvPr/>
        </p:nvGrpSpPr>
        <p:grpSpPr>
          <a:xfrm>
            <a:off x="1727181" y="2890780"/>
            <a:ext cx="7762881" cy="4415006"/>
            <a:chOff x="3068315" y="2963224"/>
            <a:chExt cx="7762881" cy="4415006"/>
          </a:xfrm>
        </p:grpSpPr>
        <p:pic>
          <p:nvPicPr>
            <p:cNvPr id="4" name="Picture 3">
              <a:extLst>
                <a:ext uri="{FF2B5EF4-FFF2-40B4-BE49-F238E27FC236}">
                  <a16:creationId xmlns:a16="http://schemas.microsoft.com/office/drawing/2014/main" id="{218CCE0E-E55A-4280-AE71-D926FDA55C67}"/>
                </a:ext>
              </a:extLst>
            </p:cNvPr>
            <p:cNvPicPr>
              <a:picLocks noChangeAspect="1"/>
            </p:cNvPicPr>
            <p:nvPr/>
          </p:nvPicPr>
          <p:blipFill rotWithShape="1">
            <a:blip r:embed="rId3"/>
            <a:srcRect b="95626"/>
            <a:stretch/>
          </p:blipFill>
          <p:spPr>
            <a:xfrm>
              <a:off x="3068315" y="2963224"/>
              <a:ext cx="7762881" cy="360040"/>
            </a:xfrm>
            <a:prstGeom prst="rect">
              <a:avLst/>
            </a:prstGeom>
          </p:spPr>
        </p:pic>
        <p:pic>
          <p:nvPicPr>
            <p:cNvPr id="5" name="Picture 4">
              <a:extLst>
                <a:ext uri="{FF2B5EF4-FFF2-40B4-BE49-F238E27FC236}">
                  <a16:creationId xmlns:a16="http://schemas.microsoft.com/office/drawing/2014/main" id="{10285477-565F-41CE-A659-0D4D3FA27BD1}"/>
                </a:ext>
              </a:extLst>
            </p:cNvPr>
            <p:cNvPicPr>
              <a:picLocks noChangeAspect="1"/>
            </p:cNvPicPr>
            <p:nvPr/>
          </p:nvPicPr>
          <p:blipFill rotWithShape="1">
            <a:blip r:embed="rId3"/>
            <a:srcRect t="50739"/>
            <a:stretch/>
          </p:blipFill>
          <p:spPr>
            <a:xfrm>
              <a:off x="3068315" y="3323506"/>
              <a:ext cx="7762881" cy="4054724"/>
            </a:xfrm>
            <a:prstGeom prst="rect">
              <a:avLst/>
            </a:prstGeom>
          </p:spPr>
        </p:pic>
      </p:grpSp>
      <p:pic>
        <p:nvPicPr>
          <p:cNvPr id="6" name="Picture 5">
            <a:extLst>
              <a:ext uri="{FF2B5EF4-FFF2-40B4-BE49-F238E27FC236}">
                <a16:creationId xmlns:a16="http://schemas.microsoft.com/office/drawing/2014/main" id="{DF967806-503E-4B07-9841-1BA30E9E53BD}"/>
              </a:ext>
            </a:extLst>
          </p:cNvPr>
          <p:cNvPicPr>
            <a:picLocks noChangeAspect="1"/>
          </p:cNvPicPr>
          <p:nvPr/>
        </p:nvPicPr>
        <p:blipFill rotWithShape="1">
          <a:blip r:embed="rId4"/>
          <a:srcRect l="42096" t="1" r="19350" b="17230"/>
          <a:stretch/>
        </p:blipFill>
        <p:spPr>
          <a:xfrm>
            <a:off x="10485139" y="2021780"/>
            <a:ext cx="3495239" cy="5285208"/>
          </a:xfrm>
          <a:prstGeom prst="rect">
            <a:avLst/>
          </a:prstGeom>
        </p:spPr>
      </p:pic>
    </p:spTree>
    <p:extLst>
      <p:ext uri="{BB962C8B-B14F-4D97-AF65-F5344CB8AC3E}">
        <p14:creationId xmlns:p14="http://schemas.microsoft.com/office/powerpoint/2010/main" val="458712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B145A-BE45-4C49-B0D8-7390197D0526}"/>
              </a:ext>
            </a:extLst>
          </p:cNvPr>
          <p:cNvSpPr>
            <a:spLocks noGrp="1"/>
          </p:cNvSpPr>
          <p:nvPr>
            <p:ph sz="half" idx="10"/>
          </p:nvPr>
        </p:nvSpPr>
        <p:spPr/>
        <p:txBody>
          <a:bodyPr/>
          <a:lstStyle/>
          <a:p>
            <a:endParaRPr lang="en-GB"/>
          </a:p>
        </p:txBody>
      </p:sp>
      <p:sp>
        <p:nvSpPr>
          <p:cNvPr id="3" name="Title 2">
            <a:extLst>
              <a:ext uri="{FF2B5EF4-FFF2-40B4-BE49-F238E27FC236}">
                <a16:creationId xmlns:a16="http://schemas.microsoft.com/office/drawing/2014/main" id="{A2241FD1-479D-4C47-A3A4-95C97FD024DD}"/>
              </a:ext>
            </a:extLst>
          </p:cNvPr>
          <p:cNvSpPr>
            <a:spLocks noGrp="1"/>
          </p:cNvSpPr>
          <p:nvPr>
            <p:ph type="title"/>
          </p:nvPr>
        </p:nvSpPr>
        <p:spPr/>
        <p:txBody>
          <a:bodyPr/>
          <a:lstStyle/>
          <a:p>
            <a:r>
              <a:rPr lang="en-GB"/>
              <a:t>Connecting LCD and Servo</a:t>
            </a:r>
          </a:p>
        </p:txBody>
      </p:sp>
      <p:pic>
        <p:nvPicPr>
          <p:cNvPr id="4" name="Picture 3">
            <a:extLst>
              <a:ext uri="{FF2B5EF4-FFF2-40B4-BE49-F238E27FC236}">
                <a16:creationId xmlns:a16="http://schemas.microsoft.com/office/drawing/2014/main" id="{3BE8A9F8-F3AA-4B23-BF53-0529F128EBFC}"/>
              </a:ext>
            </a:extLst>
          </p:cNvPr>
          <p:cNvPicPr>
            <a:picLocks noChangeAspect="1"/>
          </p:cNvPicPr>
          <p:nvPr/>
        </p:nvPicPr>
        <p:blipFill>
          <a:blip r:embed="rId3"/>
          <a:stretch>
            <a:fillRect/>
          </a:stretch>
        </p:blipFill>
        <p:spPr>
          <a:xfrm>
            <a:off x="1268115" y="2171378"/>
            <a:ext cx="10897653" cy="5843786"/>
          </a:xfrm>
          <a:prstGeom prst="rect">
            <a:avLst/>
          </a:prstGeom>
        </p:spPr>
      </p:pic>
    </p:spTree>
    <p:extLst>
      <p:ext uri="{BB962C8B-B14F-4D97-AF65-F5344CB8AC3E}">
        <p14:creationId xmlns:p14="http://schemas.microsoft.com/office/powerpoint/2010/main" val="2038346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071C9-3AAA-4359-B8FC-F15B0C520571}"/>
              </a:ext>
            </a:extLst>
          </p:cNvPr>
          <p:cNvSpPr>
            <a:spLocks noGrp="1"/>
          </p:cNvSpPr>
          <p:nvPr>
            <p:ph sz="half" idx="10"/>
          </p:nvPr>
        </p:nvSpPr>
        <p:spPr/>
        <p:txBody>
          <a:bodyPr/>
          <a:lstStyle/>
          <a:p>
            <a:r>
              <a:rPr lang="en-GB"/>
              <a:t>Fitter (Place &amp; Route)</a:t>
            </a:r>
            <a:r>
              <a:rPr lang="en-GB" b="0"/>
              <a:t>: The fitter step takes the RTL netlist generated during synthesis and maps it on to physical resources within the FPGA. It will then make all the connections (routing) between the resources to implement your circuit. It is at this stage that if you were not careful with your Verilog code, you may get errors such as using multiple clocks for the same register.</a:t>
            </a:r>
          </a:p>
          <a:p>
            <a:r>
              <a:rPr lang="en-GB" b="0"/>
              <a:t>•</a:t>
            </a:r>
            <a:r>
              <a:rPr lang="en-GB"/>
              <a:t>Assembler</a:t>
            </a:r>
            <a:r>
              <a:rPr lang="en-GB" b="0"/>
              <a:t>: The purpose of the assembler is to generate a programming file called an SRAM Object File (</a:t>
            </a:r>
            <a:r>
              <a:rPr lang="en-GB"/>
              <a:t>.</a:t>
            </a:r>
            <a:r>
              <a:rPr lang="en-GB" err="1"/>
              <a:t>sof</a:t>
            </a:r>
            <a:r>
              <a:rPr lang="en-GB" b="0"/>
              <a:t>) which can be used to program the SRAM within the FPGA.</a:t>
            </a:r>
          </a:p>
          <a:p>
            <a:r>
              <a:rPr lang="en-GB" b="0"/>
              <a:t>•</a:t>
            </a:r>
            <a:r>
              <a:rPr lang="en-GB" err="1"/>
              <a:t>TimeQuest</a:t>
            </a:r>
            <a:r>
              <a:rPr lang="en-GB"/>
              <a:t> Timing Analysis</a:t>
            </a:r>
            <a:r>
              <a:rPr lang="en-GB" b="0"/>
              <a:t>: This step will perform timing analysis to check for any synchronous circuits that are clocked faster than the FPGA can handle. The SDC file is used to specify the clock frequencies within the design as well as required timing constraints. </a:t>
            </a:r>
          </a:p>
          <a:p>
            <a:endParaRPr lang="en-GB"/>
          </a:p>
        </p:txBody>
      </p:sp>
      <p:sp>
        <p:nvSpPr>
          <p:cNvPr id="3" name="Title 2">
            <a:extLst>
              <a:ext uri="{FF2B5EF4-FFF2-40B4-BE49-F238E27FC236}">
                <a16:creationId xmlns:a16="http://schemas.microsoft.com/office/drawing/2014/main" id="{01B253FF-1B3A-4B7C-9ED5-3B82B0FA149F}"/>
              </a:ext>
            </a:extLst>
          </p:cNvPr>
          <p:cNvSpPr>
            <a:spLocks noGrp="1"/>
          </p:cNvSpPr>
          <p:nvPr>
            <p:ph type="title"/>
          </p:nvPr>
        </p:nvSpPr>
        <p:spPr/>
        <p:txBody>
          <a:bodyPr/>
          <a:lstStyle/>
          <a:p>
            <a:r>
              <a:rPr lang="en-GB"/>
              <a:t>Compilation for Hardware</a:t>
            </a:r>
          </a:p>
        </p:txBody>
      </p:sp>
    </p:spTree>
    <p:extLst>
      <p:ext uri="{BB962C8B-B14F-4D97-AF65-F5344CB8AC3E}">
        <p14:creationId xmlns:p14="http://schemas.microsoft.com/office/powerpoint/2010/main" val="353902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DC8E6-F0DE-4B3B-A3C4-60FF3B75ADF8}"/>
              </a:ext>
            </a:extLst>
          </p:cNvPr>
          <p:cNvSpPr>
            <a:spLocks noGrp="1"/>
          </p:cNvSpPr>
          <p:nvPr>
            <p:ph sz="half" idx="10"/>
          </p:nvPr>
        </p:nvSpPr>
        <p:spPr/>
        <p:txBody>
          <a:bodyPr/>
          <a:lstStyle/>
          <a:p>
            <a:r>
              <a:rPr lang="en-GB" b="0"/>
              <a:t>There are four ways of making pin assignments in Quartus:</a:t>
            </a:r>
          </a:p>
          <a:p>
            <a:r>
              <a:rPr lang="en-GB"/>
              <a:t>Graphically</a:t>
            </a:r>
            <a:r>
              <a:rPr lang="en-GB" b="0"/>
              <a:t>: This is done using the Pin Planner</a:t>
            </a:r>
          </a:p>
          <a:p>
            <a:r>
              <a:rPr lang="en-GB"/>
              <a:t>Assignment Editor</a:t>
            </a:r>
            <a:r>
              <a:rPr lang="en-GB" b="0"/>
              <a:t>: Entering assignments directly using the Assignment Editor</a:t>
            </a:r>
          </a:p>
          <a:p>
            <a:r>
              <a:rPr lang="en-GB"/>
              <a:t>Script Based</a:t>
            </a:r>
            <a:r>
              <a:rPr lang="en-GB" b="0"/>
              <a:t>: Using a TCL Script to make the assignments.</a:t>
            </a:r>
          </a:p>
          <a:p>
            <a:r>
              <a:rPr lang="en-GB"/>
              <a:t>Top-Level Module Verilog File</a:t>
            </a:r>
            <a:r>
              <a:rPr lang="en-GB" b="0"/>
              <a:t>: Using the Verilog Attributes syntax, assignments can be specified in your Top-Level Verilog file. </a:t>
            </a:r>
          </a:p>
          <a:p>
            <a:endParaRPr lang="en-GB"/>
          </a:p>
        </p:txBody>
      </p:sp>
      <p:sp>
        <p:nvSpPr>
          <p:cNvPr id="3" name="Title 2">
            <a:extLst>
              <a:ext uri="{FF2B5EF4-FFF2-40B4-BE49-F238E27FC236}">
                <a16:creationId xmlns:a16="http://schemas.microsoft.com/office/drawing/2014/main" id="{E05BDCBB-A593-49EE-9120-B71CD718C87A}"/>
              </a:ext>
            </a:extLst>
          </p:cNvPr>
          <p:cNvSpPr>
            <a:spLocks noGrp="1"/>
          </p:cNvSpPr>
          <p:nvPr>
            <p:ph type="title"/>
          </p:nvPr>
        </p:nvSpPr>
        <p:spPr/>
        <p:txBody>
          <a:bodyPr/>
          <a:lstStyle/>
          <a:p>
            <a:r>
              <a:rPr lang="en-GB"/>
              <a:t>Pin Assignments</a:t>
            </a:r>
          </a:p>
        </p:txBody>
      </p:sp>
    </p:spTree>
    <p:extLst>
      <p:ext uri="{BB962C8B-B14F-4D97-AF65-F5344CB8AC3E}">
        <p14:creationId xmlns:p14="http://schemas.microsoft.com/office/powerpoint/2010/main" val="2771245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331D5F-D24E-4422-B1B8-E8012D670B80}"/>
              </a:ext>
            </a:extLst>
          </p:cNvPr>
          <p:cNvSpPr>
            <a:spLocks noGrp="1"/>
          </p:cNvSpPr>
          <p:nvPr>
            <p:ph type="title"/>
          </p:nvPr>
        </p:nvSpPr>
        <p:spPr/>
        <p:txBody>
          <a:bodyPr/>
          <a:lstStyle/>
          <a:p>
            <a:r>
              <a:rPr lang="en-GB"/>
              <a:t>Pin Assignments – Top Level Module Declaration </a:t>
            </a:r>
          </a:p>
        </p:txBody>
      </p:sp>
      <p:pic>
        <p:nvPicPr>
          <p:cNvPr id="4" name="Picture 3">
            <a:extLst>
              <a:ext uri="{FF2B5EF4-FFF2-40B4-BE49-F238E27FC236}">
                <a16:creationId xmlns:a16="http://schemas.microsoft.com/office/drawing/2014/main" id="{2CF47932-5722-44FD-9198-2EBB8755C3F7}"/>
              </a:ext>
            </a:extLst>
          </p:cNvPr>
          <p:cNvPicPr>
            <a:picLocks noChangeAspect="1"/>
          </p:cNvPicPr>
          <p:nvPr/>
        </p:nvPicPr>
        <p:blipFill rotWithShape="1">
          <a:blip r:embed="rId3"/>
          <a:srcRect t="2290"/>
          <a:stretch/>
        </p:blipFill>
        <p:spPr>
          <a:xfrm>
            <a:off x="826600" y="2431700"/>
            <a:ext cx="13022492" cy="4961227"/>
          </a:xfrm>
          <a:prstGeom prst="rect">
            <a:avLst/>
          </a:prstGeom>
        </p:spPr>
      </p:pic>
    </p:spTree>
    <p:extLst>
      <p:ext uri="{BB962C8B-B14F-4D97-AF65-F5344CB8AC3E}">
        <p14:creationId xmlns:p14="http://schemas.microsoft.com/office/powerpoint/2010/main" val="729433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905144-C3EF-AF01-7C7A-EAEFD172E695}"/>
              </a:ext>
            </a:extLst>
          </p:cNvPr>
          <p:cNvSpPr>
            <a:spLocks noGrp="1"/>
          </p:cNvSpPr>
          <p:nvPr>
            <p:ph sz="half" idx="10"/>
          </p:nvPr>
        </p:nvSpPr>
        <p:spPr/>
        <p:txBody>
          <a:bodyPr/>
          <a:lstStyle/>
          <a:p>
            <a:pPr marL="457200" indent="-457200">
              <a:spcBef>
                <a:spcPts val="600"/>
              </a:spcBef>
              <a:spcAft>
                <a:spcPts val="600"/>
              </a:spcAft>
              <a:buFont typeface="Arial" panose="020B0604020202020204" pitchFamily="34" charset="0"/>
              <a:buChar char="•"/>
            </a:pPr>
            <a:r>
              <a:rPr lang="en-GB" b="0" dirty="0">
                <a:latin typeface="+mn-lt"/>
              </a:rPr>
              <a:t>Working in groups of 4 (or exceptionally 3 or 5) </a:t>
            </a:r>
          </a:p>
          <a:p>
            <a:pPr marL="457200" indent="-457200">
              <a:spcBef>
                <a:spcPts val="600"/>
              </a:spcBef>
              <a:spcAft>
                <a:spcPts val="600"/>
              </a:spcAft>
              <a:buFont typeface="Arial" panose="020B0604020202020204" pitchFamily="34" charset="0"/>
              <a:buChar char="•"/>
            </a:pPr>
            <a:r>
              <a:rPr lang="en-GB" b="0" dirty="0">
                <a:latin typeface="+mn-lt"/>
              </a:rPr>
              <a:t>Split work into defined tasks for each team member</a:t>
            </a:r>
          </a:p>
          <a:p>
            <a:pPr marL="457200" indent="-457200">
              <a:spcBef>
                <a:spcPts val="600"/>
              </a:spcBef>
              <a:spcAft>
                <a:spcPts val="600"/>
              </a:spcAft>
              <a:buFont typeface="Arial" panose="020B0604020202020204" pitchFamily="34" charset="0"/>
              <a:buChar char="•"/>
            </a:pPr>
            <a:endParaRPr lang="en-GB" sz="1200" b="0" dirty="0">
              <a:latin typeface="+mn-lt"/>
            </a:endParaRPr>
          </a:p>
          <a:p>
            <a:pPr marL="457200" indent="-457200">
              <a:spcBef>
                <a:spcPts val="600"/>
              </a:spcBef>
              <a:spcAft>
                <a:spcPts val="600"/>
              </a:spcAft>
              <a:buFont typeface="Arial" panose="020B0604020202020204" pitchFamily="34" charset="0"/>
              <a:buChar char="•"/>
            </a:pPr>
            <a:r>
              <a:rPr lang="en-GB" b="0" dirty="0">
                <a:latin typeface="+mn-lt"/>
              </a:rPr>
              <a:t>Choose own groups and notify via MS Form link on Minerva</a:t>
            </a:r>
          </a:p>
          <a:p>
            <a:pPr marL="457200" indent="-457200">
              <a:spcBef>
                <a:spcPts val="600"/>
              </a:spcBef>
              <a:spcAft>
                <a:spcPts val="600"/>
              </a:spcAft>
              <a:buFont typeface="Arial" panose="020B0604020202020204" pitchFamily="34" charset="0"/>
              <a:buChar char="•"/>
            </a:pPr>
            <a:r>
              <a:rPr lang="en-GB" u="sng" dirty="0">
                <a:latin typeface="+mn-lt"/>
              </a:rPr>
              <a:t>Deadline for requesting group: 8th March 2024 at 2pm</a:t>
            </a:r>
          </a:p>
          <a:p>
            <a:pPr marL="457200" indent="-457200">
              <a:spcBef>
                <a:spcPts val="600"/>
              </a:spcBef>
              <a:spcAft>
                <a:spcPts val="600"/>
              </a:spcAft>
              <a:buFont typeface="Arial" panose="020B0604020202020204" pitchFamily="34" charset="0"/>
              <a:buChar char="•"/>
            </a:pPr>
            <a:endParaRPr lang="en-GB" sz="1200" dirty="0">
              <a:latin typeface="+mn-lt"/>
            </a:endParaRPr>
          </a:p>
          <a:p>
            <a:pPr marL="457200" indent="-457200">
              <a:spcBef>
                <a:spcPts val="600"/>
              </a:spcBef>
              <a:spcAft>
                <a:spcPts val="600"/>
              </a:spcAft>
              <a:buFont typeface="Arial" panose="020B0604020202020204" pitchFamily="34" charset="0"/>
              <a:buChar char="•"/>
            </a:pPr>
            <a:r>
              <a:rPr lang="en-GB" u="sng" dirty="0">
                <a:latin typeface="+mn-lt"/>
              </a:rPr>
              <a:t>Anyone not in </a:t>
            </a:r>
            <a:r>
              <a:rPr lang="en-GB" u="sng">
                <a:latin typeface="+mn-lt"/>
              </a:rPr>
              <a:t>a timely group </a:t>
            </a:r>
            <a:r>
              <a:rPr lang="en-GB" u="sng" dirty="0">
                <a:latin typeface="+mn-lt"/>
              </a:rPr>
              <a:t>request will be RANDOMLY allocated to a group!</a:t>
            </a:r>
          </a:p>
          <a:p>
            <a:pPr marL="457200" indent="-457200">
              <a:spcBef>
                <a:spcPts val="600"/>
              </a:spcBef>
              <a:spcAft>
                <a:spcPts val="600"/>
              </a:spcAft>
              <a:buFont typeface="Arial" panose="020B0604020202020204" pitchFamily="34" charset="0"/>
              <a:buChar char="•"/>
            </a:pPr>
            <a:r>
              <a:rPr lang="en-GB" u="sng" dirty="0">
                <a:latin typeface="+mn-lt"/>
              </a:rPr>
              <a:t>Confirmation of groups expected to be on 11th March 2024</a:t>
            </a:r>
          </a:p>
          <a:p>
            <a:pPr marL="457200" indent="-457200">
              <a:spcBef>
                <a:spcPts val="600"/>
              </a:spcBef>
              <a:spcAft>
                <a:spcPts val="600"/>
              </a:spcAft>
              <a:buFont typeface="Arial" panose="020B0604020202020204" pitchFamily="34" charset="0"/>
              <a:buChar char="•"/>
            </a:pPr>
            <a:endParaRPr lang="en-GB" sz="1200" dirty="0">
              <a:latin typeface="+mn-lt"/>
            </a:endParaRPr>
          </a:p>
          <a:p>
            <a:pPr marL="457200" indent="-457200">
              <a:spcBef>
                <a:spcPts val="600"/>
              </a:spcBef>
              <a:spcAft>
                <a:spcPts val="600"/>
              </a:spcAft>
              <a:buFont typeface="Arial" panose="020B0604020202020204" pitchFamily="34" charset="0"/>
              <a:buChar char="•"/>
            </a:pPr>
            <a:r>
              <a:rPr lang="en-GB" b="0" dirty="0">
                <a:latin typeface="+mn-lt"/>
              </a:rPr>
              <a:t>Individual working is only possible where considerations are already agreed with SSO. </a:t>
            </a:r>
          </a:p>
          <a:p>
            <a:pPr marL="457200" indent="-457200">
              <a:spcBef>
                <a:spcPts val="600"/>
              </a:spcBef>
              <a:spcAft>
                <a:spcPts val="600"/>
              </a:spcAft>
              <a:buFont typeface="Arial" panose="020B0604020202020204" pitchFamily="34" charset="0"/>
              <a:buChar char="•"/>
            </a:pPr>
            <a:r>
              <a:rPr lang="en-GB" b="0" dirty="0">
                <a:latin typeface="+mn-lt"/>
              </a:rPr>
              <a:t>Please contact   d.m.j.cowell@leeds.ac.uk   if you have agreed to work individually.</a:t>
            </a:r>
            <a:endParaRPr lang="en-GB" dirty="0"/>
          </a:p>
        </p:txBody>
      </p:sp>
      <p:sp>
        <p:nvSpPr>
          <p:cNvPr id="3" name="Title 2">
            <a:extLst>
              <a:ext uri="{FF2B5EF4-FFF2-40B4-BE49-F238E27FC236}">
                <a16:creationId xmlns:a16="http://schemas.microsoft.com/office/drawing/2014/main" id="{F47B4E13-D9D2-22C5-4989-ABDF6F222F98}"/>
              </a:ext>
            </a:extLst>
          </p:cNvPr>
          <p:cNvSpPr>
            <a:spLocks noGrp="1"/>
          </p:cNvSpPr>
          <p:nvPr>
            <p:ph type="title"/>
          </p:nvPr>
        </p:nvSpPr>
        <p:spPr/>
        <p:txBody>
          <a:bodyPr/>
          <a:lstStyle/>
          <a:p>
            <a:r>
              <a:rPr lang="en-GB"/>
              <a:t>Groups</a:t>
            </a:r>
          </a:p>
        </p:txBody>
      </p:sp>
    </p:spTree>
    <p:extLst>
      <p:ext uri="{BB962C8B-B14F-4D97-AF65-F5344CB8AC3E}">
        <p14:creationId xmlns:p14="http://schemas.microsoft.com/office/powerpoint/2010/main" val="372865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17CEFD-F1A3-4E90-B1DA-873381F51C4C}"/>
              </a:ext>
            </a:extLst>
          </p:cNvPr>
          <p:cNvSpPr>
            <a:spLocks noGrp="1"/>
          </p:cNvSpPr>
          <p:nvPr>
            <p:ph sz="half" idx="10"/>
          </p:nvPr>
        </p:nvSpPr>
        <p:spPr>
          <a:xfrm>
            <a:off x="170565" y="1883346"/>
            <a:ext cx="6452645" cy="5496985"/>
          </a:xfrm>
        </p:spPr>
        <p:txBody>
          <a:bodyPr/>
          <a:lstStyle/>
          <a:p>
            <a:pPr>
              <a:spcBef>
                <a:spcPts val="600"/>
              </a:spcBef>
              <a:spcAft>
                <a:spcPts val="600"/>
              </a:spcAft>
            </a:pPr>
            <a:r>
              <a:rPr lang="en-GB"/>
              <a:t>FPGA View</a:t>
            </a:r>
            <a:r>
              <a:rPr lang="en-GB" b="0"/>
              <a:t>: Physical pins on the FPGA, their function and if they’ve been assigned to a pin in your design.</a:t>
            </a:r>
          </a:p>
          <a:p>
            <a:pPr>
              <a:spcBef>
                <a:spcPts val="600"/>
              </a:spcBef>
              <a:spcAft>
                <a:spcPts val="600"/>
              </a:spcAft>
            </a:pPr>
            <a:r>
              <a:rPr lang="en-GB"/>
              <a:t>All Pins View</a:t>
            </a:r>
            <a:r>
              <a:rPr lang="en-GB" b="0"/>
              <a:t>: Contains a full list of the user IO pins in your design.</a:t>
            </a:r>
          </a:p>
          <a:p>
            <a:pPr>
              <a:spcBef>
                <a:spcPts val="600"/>
              </a:spcBef>
              <a:spcAft>
                <a:spcPts val="600"/>
              </a:spcAft>
            </a:pPr>
            <a:r>
              <a:rPr lang="en-GB"/>
              <a:t>Pin Legend</a:t>
            </a:r>
            <a:r>
              <a:rPr lang="en-GB" b="0"/>
              <a:t>: Describes what each symbol in the FPGA View represents. Some pins have special features such as power and configuration which cannot be assigned for general purpose IO. </a:t>
            </a:r>
          </a:p>
          <a:p>
            <a:endParaRPr lang="en-GB"/>
          </a:p>
        </p:txBody>
      </p:sp>
      <p:sp>
        <p:nvSpPr>
          <p:cNvPr id="3" name="Title 2">
            <a:extLst>
              <a:ext uri="{FF2B5EF4-FFF2-40B4-BE49-F238E27FC236}">
                <a16:creationId xmlns:a16="http://schemas.microsoft.com/office/drawing/2014/main" id="{8B87B36F-BB2B-4AE0-B816-DBE1915CAB4F}"/>
              </a:ext>
            </a:extLst>
          </p:cNvPr>
          <p:cNvSpPr>
            <a:spLocks noGrp="1"/>
          </p:cNvSpPr>
          <p:nvPr>
            <p:ph type="title"/>
          </p:nvPr>
        </p:nvSpPr>
        <p:spPr/>
        <p:txBody>
          <a:bodyPr/>
          <a:lstStyle/>
          <a:p>
            <a:r>
              <a:rPr lang="en-GB"/>
              <a:t>Pin Planner Window</a:t>
            </a:r>
          </a:p>
        </p:txBody>
      </p:sp>
      <p:pic>
        <p:nvPicPr>
          <p:cNvPr id="4" name="Picture 3">
            <a:extLst>
              <a:ext uri="{FF2B5EF4-FFF2-40B4-BE49-F238E27FC236}">
                <a16:creationId xmlns:a16="http://schemas.microsoft.com/office/drawing/2014/main" id="{75B3B173-C8BB-457B-BCF0-5E648F440433}"/>
              </a:ext>
            </a:extLst>
          </p:cNvPr>
          <p:cNvPicPr>
            <a:picLocks noChangeAspect="1"/>
          </p:cNvPicPr>
          <p:nvPr/>
        </p:nvPicPr>
        <p:blipFill rotWithShape="1">
          <a:blip r:embed="rId3"/>
          <a:srcRect b="5881"/>
          <a:stretch/>
        </p:blipFill>
        <p:spPr>
          <a:xfrm>
            <a:off x="6596707" y="1883346"/>
            <a:ext cx="7902473" cy="6183822"/>
          </a:xfrm>
          <a:prstGeom prst="rect">
            <a:avLst/>
          </a:prstGeom>
        </p:spPr>
      </p:pic>
    </p:spTree>
    <p:extLst>
      <p:ext uri="{BB962C8B-B14F-4D97-AF65-F5344CB8AC3E}">
        <p14:creationId xmlns:p14="http://schemas.microsoft.com/office/powerpoint/2010/main" val="3886410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9DBA18-4689-4A3E-BD78-95929021268D}"/>
              </a:ext>
            </a:extLst>
          </p:cNvPr>
          <p:cNvSpPr>
            <a:spLocks noGrp="1"/>
          </p:cNvSpPr>
          <p:nvPr>
            <p:ph type="title"/>
          </p:nvPr>
        </p:nvSpPr>
        <p:spPr/>
        <p:txBody>
          <a:bodyPr/>
          <a:lstStyle/>
          <a:p>
            <a:r>
              <a:rPr lang="en-GB"/>
              <a:t>Pin Assignment Example – 4-bit Adder</a:t>
            </a:r>
          </a:p>
        </p:txBody>
      </p:sp>
      <p:pic>
        <p:nvPicPr>
          <p:cNvPr id="4" name="Picture 3">
            <a:extLst>
              <a:ext uri="{FF2B5EF4-FFF2-40B4-BE49-F238E27FC236}">
                <a16:creationId xmlns:a16="http://schemas.microsoft.com/office/drawing/2014/main" id="{884BDF0D-235B-49E2-A46F-F75168CDA1C9}"/>
              </a:ext>
            </a:extLst>
          </p:cNvPr>
          <p:cNvPicPr>
            <a:picLocks noChangeAspect="1"/>
          </p:cNvPicPr>
          <p:nvPr/>
        </p:nvPicPr>
        <p:blipFill>
          <a:blip r:embed="rId2"/>
          <a:stretch>
            <a:fillRect/>
          </a:stretch>
        </p:blipFill>
        <p:spPr>
          <a:xfrm>
            <a:off x="0" y="1751974"/>
            <a:ext cx="8073946" cy="5496985"/>
          </a:xfrm>
          <a:prstGeom prst="rect">
            <a:avLst/>
          </a:prstGeom>
        </p:spPr>
      </p:pic>
      <p:pic>
        <p:nvPicPr>
          <p:cNvPr id="5" name="Picture 4">
            <a:extLst>
              <a:ext uri="{FF2B5EF4-FFF2-40B4-BE49-F238E27FC236}">
                <a16:creationId xmlns:a16="http://schemas.microsoft.com/office/drawing/2014/main" id="{2ED54986-B9A4-4F70-B97B-01D7D3C9141F}"/>
              </a:ext>
            </a:extLst>
          </p:cNvPr>
          <p:cNvPicPr>
            <a:picLocks noChangeAspect="1"/>
          </p:cNvPicPr>
          <p:nvPr/>
        </p:nvPicPr>
        <p:blipFill rotWithShape="1">
          <a:blip r:embed="rId3"/>
          <a:srcRect l="17661" r="15553" b="20480"/>
          <a:stretch/>
        </p:blipFill>
        <p:spPr>
          <a:xfrm>
            <a:off x="7505095" y="1751974"/>
            <a:ext cx="6807607" cy="3075602"/>
          </a:xfrm>
          <a:prstGeom prst="rect">
            <a:avLst/>
          </a:prstGeom>
        </p:spPr>
      </p:pic>
      <p:pic>
        <p:nvPicPr>
          <p:cNvPr id="6" name="Picture 5">
            <a:extLst>
              <a:ext uri="{FF2B5EF4-FFF2-40B4-BE49-F238E27FC236}">
                <a16:creationId xmlns:a16="http://schemas.microsoft.com/office/drawing/2014/main" id="{ADC6324A-4446-4AFD-A4C9-B959747DCB83}"/>
              </a:ext>
            </a:extLst>
          </p:cNvPr>
          <p:cNvPicPr>
            <a:picLocks noChangeAspect="1"/>
          </p:cNvPicPr>
          <p:nvPr/>
        </p:nvPicPr>
        <p:blipFill rotWithShape="1">
          <a:blip r:embed="rId4"/>
          <a:srcRect r="30567"/>
          <a:stretch/>
        </p:blipFill>
        <p:spPr>
          <a:xfrm>
            <a:off x="7444226" y="4792183"/>
            <a:ext cx="6984776" cy="3439005"/>
          </a:xfrm>
          <a:prstGeom prst="rect">
            <a:avLst/>
          </a:prstGeom>
        </p:spPr>
      </p:pic>
      <p:sp>
        <p:nvSpPr>
          <p:cNvPr id="8" name="Content Placeholder 7">
            <a:extLst>
              <a:ext uri="{FF2B5EF4-FFF2-40B4-BE49-F238E27FC236}">
                <a16:creationId xmlns:a16="http://schemas.microsoft.com/office/drawing/2014/main" id="{860C6540-CE21-47F2-AB1C-EAEBEF81C8CF}"/>
              </a:ext>
            </a:extLst>
          </p:cNvPr>
          <p:cNvSpPr>
            <a:spLocks noGrp="1"/>
          </p:cNvSpPr>
          <p:nvPr>
            <p:ph sz="half" idx="10"/>
          </p:nvPr>
        </p:nvSpPr>
        <p:spPr/>
        <p:txBody>
          <a:bodyPr/>
          <a:lstStyle/>
          <a:p>
            <a:endParaRPr lang="en-GB"/>
          </a:p>
        </p:txBody>
      </p:sp>
    </p:spTree>
    <p:extLst>
      <p:ext uri="{BB962C8B-B14F-4D97-AF65-F5344CB8AC3E}">
        <p14:creationId xmlns:p14="http://schemas.microsoft.com/office/powerpoint/2010/main" val="4114991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F2D7-6537-4B52-91DF-24A88F082554}"/>
              </a:ext>
            </a:extLst>
          </p:cNvPr>
          <p:cNvSpPr>
            <a:spLocks noGrp="1"/>
          </p:cNvSpPr>
          <p:nvPr>
            <p:ph type="title"/>
          </p:nvPr>
        </p:nvSpPr>
        <p:spPr/>
        <p:txBody>
          <a:bodyPr/>
          <a:lstStyle/>
          <a:p>
            <a:r>
              <a:rPr lang="en-GB"/>
              <a:t>Assign Pins Carefully!</a:t>
            </a:r>
          </a:p>
        </p:txBody>
      </p:sp>
      <p:sp>
        <p:nvSpPr>
          <p:cNvPr id="4" name="Content Placeholder 1">
            <a:extLst>
              <a:ext uri="{FF2B5EF4-FFF2-40B4-BE49-F238E27FC236}">
                <a16:creationId xmlns:a16="http://schemas.microsoft.com/office/drawing/2014/main" id="{F15B1CB0-E3B0-41EA-92AD-EDCBE679945F}"/>
              </a:ext>
            </a:extLst>
          </p:cNvPr>
          <p:cNvSpPr txBox="1">
            <a:spLocks/>
          </p:cNvSpPr>
          <p:nvPr/>
        </p:nvSpPr>
        <p:spPr>
          <a:xfrm>
            <a:off x="764059" y="2675434"/>
            <a:ext cx="12645466" cy="3384376"/>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r>
              <a:rPr lang="en-GB" b="0" kern="0" dirty="0"/>
              <a:t>It is </a:t>
            </a:r>
            <a:r>
              <a:rPr lang="en-GB" kern="0" dirty="0"/>
              <a:t>vitally important to make sure your pin assignments are accurate</a:t>
            </a:r>
            <a:r>
              <a:rPr lang="en-GB" b="0" kern="0" dirty="0"/>
              <a:t>.</a:t>
            </a:r>
          </a:p>
          <a:p>
            <a:r>
              <a:rPr lang="en-GB" b="0" kern="0" dirty="0"/>
              <a:t>If for example you accidentally assign an output pin in your design to an input pin on the DE1-SoC board, it will </a:t>
            </a:r>
            <a:r>
              <a:rPr lang="en-GB" kern="0" dirty="0"/>
              <a:t>damage the FPGA</a:t>
            </a:r>
            <a:r>
              <a:rPr lang="en-GB" b="0" kern="0" dirty="0"/>
              <a:t>. Furthermore, </a:t>
            </a:r>
            <a:r>
              <a:rPr lang="en-GB" kern="0" dirty="0"/>
              <a:t>do not leave any pin in your design unassigned</a:t>
            </a:r>
            <a:r>
              <a:rPr lang="en-GB" b="0" kern="0" dirty="0"/>
              <a:t>. Any pins without a pin assignment will be automatically given a random pin number by the Fitter, which could unintentionally damage part of the FPGA board.</a:t>
            </a:r>
          </a:p>
          <a:p>
            <a:r>
              <a:rPr lang="en-GB" b="0" dirty="0"/>
              <a:t>Any unused pin on the FPGA (i.e. FPGA pins that you do not assign to pins in your design) will default to inputs with a weak pull-up resistor. You might see that unused LEDs on the DE1-SoC board dimly glow because of these pull-up resistors. You do not need to worry about this, it is quite normal. </a:t>
            </a:r>
            <a:endParaRPr lang="en-GB" b="0" kern="0" dirty="0"/>
          </a:p>
          <a:p>
            <a:endParaRPr lang="en-GB" kern="0" dirty="0"/>
          </a:p>
        </p:txBody>
      </p:sp>
    </p:spTree>
    <p:extLst>
      <p:ext uri="{BB962C8B-B14F-4D97-AF65-F5344CB8AC3E}">
        <p14:creationId xmlns:p14="http://schemas.microsoft.com/office/powerpoint/2010/main" val="2628551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8A097-86D5-47BF-BA25-28F77883B729}"/>
              </a:ext>
            </a:extLst>
          </p:cNvPr>
          <p:cNvSpPr>
            <a:spLocks noGrp="1"/>
          </p:cNvSpPr>
          <p:nvPr>
            <p:ph type="title"/>
          </p:nvPr>
        </p:nvSpPr>
        <p:spPr/>
        <p:txBody>
          <a:bodyPr/>
          <a:lstStyle/>
          <a:p>
            <a:r>
              <a:rPr lang="en-GB"/>
              <a:t>Quartus Programmer</a:t>
            </a:r>
          </a:p>
        </p:txBody>
      </p:sp>
      <p:pic>
        <p:nvPicPr>
          <p:cNvPr id="4" name="Picture 3">
            <a:extLst>
              <a:ext uri="{FF2B5EF4-FFF2-40B4-BE49-F238E27FC236}">
                <a16:creationId xmlns:a16="http://schemas.microsoft.com/office/drawing/2014/main" id="{1325CC46-97E3-4D93-9457-88567C9BF275}"/>
              </a:ext>
            </a:extLst>
          </p:cNvPr>
          <p:cNvPicPr>
            <a:picLocks noChangeAspect="1"/>
          </p:cNvPicPr>
          <p:nvPr/>
        </p:nvPicPr>
        <p:blipFill>
          <a:blip r:embed="rId3"/>
          <a:stretch>
            <a:fillRect/>
          </a:stretch>
        </p:blipFill>
        <p:spPr>
          <a:xfrm>
            <a:off x="2132212" y="1870373"/>
            <a:ext cx="9721080" cy="6360815"/>
          </a:xfrm>
          <a:prstGeom prst="rect">
            <a:avLst/>
          </a:prstGeom>
        </p:spPr>
      </p:pic>
    </p:spTree>
    <p:extLst>
      <p:ext uri="{BB962C8B-B14F-4D97-AF65-F5344CB8AC3E}">
        <p14:creationId xmlns:p14="http://schemas.microsoft.com/office/powerpoint/2010/main" val="3218471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CB350F-A27C-47C1-9DD9-1B6BBFA092B8}"/>
              </a:ext>
            </a:extLst>
          </p:cNvPr>
          <p:cNvSpPr>
            <a:spLocks noGrp="1"/>
          </p:cNvSpPr>
          <p:nvPr>
            <p:ph type="title"/>
          </p:nvPr>
        </p:nvSpPr>
        <p:spPr/>
        <p:txBody>
          <a:bodyPr/>
          <a:lstStyle/>
          <a:p>
            <a:r>
              <a:rPr lang="en-GB"/>
              <a:t>Programming Chain</a:t>
            </a:r>
          </a:p>
        </p:txBody>
      </p:sp>
      <p:pic>
        <p:nvPicPr>
          <p:cNvPr id="4" name="Picture 3">
            <a:extLst>
              <a:ext uri="{FF2B5EF4-FFF2-40B4-BE49-F238E27FC236}">
                <a16:creationId xmlns:a16="http://schemas.microsoft.com/office/drawing/2014/main" id="{51769C05-EFE1-49BB-AC43-51E32214987A}"/>
              </a:ext>
            </a:extLst>
          </p:cNvPr>
          <p:cNvPicPr>
            <a:picLocks noChangeAspect="1"/>
          </p:cNvPicPr>
          <p:nvPr/>
        </p:nvPicPr>
        <p:blipFill>
          <a:blip r:embed="rId2"/>
          <a:stretch>
            <a:fillRect/>
          </a:stretch>
        </p:blipFill>
        <p:spPr>
          <a:xfrm>
            <a:off x="1628155" y="1867140"/>
            <a:ext cx="9637327" cy="6343138"/>
          </a:xfrm>
          <a:prstGeom prst="rect">
            <a:avLst/>
          </a:prstGeom>
        </p:spPr>
      </p:pic>
    </p:spTree>
    <p:extLst>
      <p:ext uri="{BB962C8B-B14F-4D97-AF65-F5344CB8AC3E}">
        <p14:creationId xmlns:p14="http://schemas.microsoft.com/office/powerpoint/2010/main" val="1137345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4D26C-AB56-4863-8AB2-4CFF70C5BACB}"/>
              </a:ext>
            </a:extLst>
          </p:cNvPr>
          <p:cNvSpPr>
            <a:spLocks noGrp="1"/>
          </p:cNvSpPr>
          <p:nvPr>
            <p:ph type="title"/>
          </p:nvPr>
        </p:nvSpPr>
        <p:spPr/>
        <p:txBody>
          <a:bodyPr/>
          <a:lstStyle/>
          <a:p>
            <a:r>
              <a:rPr lang="en-GB"/>
              <a:t>Programming the FPGA </a:t>
            </a:r>
          </a:p>
        </p:txBody>
      </p:sp>
      <p:pic>
        <p:nvPicPr>
          <p:cNvPr id="4" name="Picture 3">
            <a:extLst>
              <a:ext uri="{FF2B5EF4-FFF2-40B4-BE49-F238E27FC236}">
                <a16:creationId xmlns:a16="http://schemas.microsoft.com/office/drawing/2014/main" id="{E0000F6A-8F78-46EE-B3E3-1E9D2492073D}"/>
              </a:ext>
            </a:extLst>
          </p:cNvPr>
          <p:cNvPicPr>
            <a:picLocks noChangeAspect="1"/>
          </p:cNvPicPr>
          <p:nvPr/>
        </p:nvPicPr>
        <p:blipFill>
          <a:blip r:embed="rId3"/>
          <a:stretch>
            <a:fillRect/>
          </a:stretch>
        </p:blipFill>
        <p:spPr>
          <a:xfrm>
            <a:off x="1510420" y="1850571"/>
            <a:ext cx="9939554" cy="6380617"/>
          </a:xfrm>
          <a:prstGeom prst="rect">
            <a:avLst/>
          </a:prstGeom>
        </p:spPr>
      </p:pic>
    </p:spTree>
    <p:extLst>
      <p:ext uri="{BB962C8B-B14F-4D97-AF65-F5344CB8AC3E}">
        <p14:creationId xmlns:p14="http://schemas.microsoft.com/office/powerpoint/2010/main" val="2079271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GB" dirty="0"/>
          </a:p>
        </p:txBody>
      </p:sp>
      <p:sp>
        <p:nvSpPr>
          <p:cNvPr id="4" name="Title 3"/>
          <p:cNvSpPr>
            <a:spLocks noGrp="1"/>
          </p:cNvSpPr>
          <p:nvPr>
            <p:ph type="title"/>
          </p:nvPr>
        </p:nvSpPr>
        <p:spPr/>
        <p:txBody>
          <a:bodyPr/>
          <a:lstStyle/>
          <a:p>
            <a:r>
              <a:rPr lang="en-GB" dirty="0"/>
              <a:t>Questions?</a:t>
            </a:r>
          </a:p>
        </p:txBody>
      </p:sp>
      <p:sp>
        <p:nvSpPr>
          <p:cNvPr id="6" name="Text Placeholder 5"/>
          <p:cNvSpPr>
            <a:spLocks noGrp="1"/>
          </p:cNvSpPr>
          <p:nvPr>
            <p:ph type="body" sz="quarter" idx="13"/>
          </p:nvPr>
        </p:nvSpPr>
        <p:spPr/>
        <p:txBody>
          <a:bodyPr/>
          <a:lstStyle/>
          <a:p>
            <a:endParaRPr lang="en-GB"/>
          </a:p>
        </p:txBody>
      </p:sp>
      <p:sp>
        <p:nvSpPr>
          <p:cNvPr id="7" name="Text Placeholder 6"/>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55630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27E4DCE-3A0B-4E44-53D7-F66365A6D393}"/>
              </a:ext>
            </a:extLst>
          </p:cNvPr>
          <p:cNvSpPr>
            <a:spLocks noGrp="1"/>
          </p:cNvSpPr>
          <p:nvPr>
            <p:ph type="subTitle" idx="1"/>
          </p:nvPr>
        </p:nvSpPr>
        <p:spPr/>
        <p:txBody>
          <a:bodyPr/>
          <a:lstStyle/>
          <a:p>
            <a:endParaRPr lang="en-GB" dirty="0"/>
          </a:p>
        </p:txBody>
      </p:sp>
      <p:sp>
        <p:nvSpPr>
          <p:cNvPr id="4" name="Title 3">
            <a:extLst>
              <a:ext uri="{FF2B5EF4-FFF2-40B4-BE49-F238E27FC236}">
                <a16:creationId xmlns:a16="http://schemas.microsoft.com/office/drawing/2014/main" id="{5C71A032-2CD0-22C0-4C96-0A42038833E0}"/>
              </a:ext>
            </a:extLst>
          </p:cNvPr>
          <p:cNvSpPr>
            <a:spLocks noGrp="1"/>
          </p:cNvSpPr>
          <p:nvPr>
            <p:ph type="title"/>
          </p:nvPr>
        </p:nvSpPr>
        <p:spPr/>
        <p:txBody>
          <a:bodyPr/>
          <a:lstStyle/>
          <a:p>
            <a:r>
              <a:rPr lang="en-GB" dirty="0"/>
              <a:t>Number Systems</a:t>
            </a:r>
          </a:p>
        </p:txBody>
      </p:sp>
      <p:sp>
        <p:nvSpPr>
          <p:cNvPr id="6" name="Text Placeholder 5">
            <a:extLst>
              <a:ext uri="{FF2B5EF4-FFF2-40B4-BE49-F238E27FC236}">
                <a16:creationId xmlns:a16="http://schemas.microsoft.com/office/drawing/2014/main" id="{AA77F102-959F-960E-BEF6-8EA402B878E9}"/>
              </a:ext>
            </a:extLst>
          </p:cNvPr>
          <p:cNvSpPr>
            <a:spLocks noGrp="1"/>
          </p:cNvSpPr>
          <p:nvPr>
            <p:ph type="body" sz="quarter" idx="13"/>
          </p:nvPr>
        </p:nvSpPr>
        <p:spPr/>
        <p:txBody>
          <a:bodyPr/>
          <a:lstStyle/>
          <a:p>
            <a:endParaRPr lang="en-GB"/>
          </a:p>
        </p:txBody>
      </p:sp>
      <p:sp>
        <p:nvSpPr>
          <p:cNvPr id="7" name="Text Placeholder 6">
            <a:extLst>
              <a:ext uri="{FF2B5EF4-FFF2-40B4-BE49-F238E27FC236}">
                <a16:creationId xmlns:a16="http://schemas.microsoft.com/office/drawing/2014/main" id="{801AC525-B14A-5B2E-0C96-2439BFDE9585}"/>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801381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5D822-A65A-4A9F-8773-C72180BC11EE}"/>
              </a:ext>
            </a:extLst>
          </p:cNvPr>
          <p:cNvSpPr>
            <a:spLocks noGrp="1"/>
          </p:cNvSpPr>
          <p:nvPr>
            <p:ph type="title"/>
          </p:nvPr>
        </p:nvSpPr>
        <p:spPr/>
        <p:txBody>
          <a:bodyPr/>
          <a:lstStyle/>
          <a:p>
            <a:r>
              <a:rPr lang="en-GB"/>
              <a:t>Typical Datatypes</a:t>
            </a:r>
          </a:p>
        </p:txBody>
      </p:sp>
      <p:graphicFrame>
        <p:nvGraphicFramePr>
          <p:cNvPr id="4" name="Group 4">
            <a:extLst>
              <a:ext uri="{FF2B5EF4-FFF2-40B4-BE49-F238E27FC236}">
                <a16:creationId xmlns:a16="http://schemas.microsoft.com/office/drawing/2014/main" id="{9A67651F-0DCE-4B2B-9A21-95F14BB5A643}"/>
              </a:ext>
            </a:extLst>
          </p:cNvPr>
          <p:cNvGraphicFramePr>
            <a:graphicFrameLocks noGrp="1"/>
          </p:cNvGraphicFramePr>
          <p:nvPr>
            <p:extLst>
              <p:ext uri="{D42A27DB-BD31-4B8C-83A1-F6EECF244321}">
                <p14:modId xmlns:p14="http://schemas.microsoft.com/office/powerpoint/2010/main" val="1786800715"/>
              </p:ext>
            </p:extLst>
          </p:nvPr>
        </p:nvGraphicFramePr>
        <p:xfrm>
          <a:off x="1844179" y="2459410"/>
          <a:ext cx="10370415" cy="4267818"/>
        </p:xfrm>
        <a:graphic>
          <a:graphicData uri="http://schemas.openxmlformats.org/drawingml/2006/table">
            <a:tbl>
              <a:tblPr firstRow="1" bandRow="1">
                <a:tableStyleId>{073A0DAA-6AF3-43AB-8588-CEC1D06C72B9}</a:tableStyleId>
              </a:tblPr>
              <a:tblGrid>
                <a:gridCol w="2158147">
                  <a:extLst>
                    <a:ext uri="{9D8B030D-6E8A-4147-A177-3AD203B41FA5}">
                      <a16:colId xmlns:a16="http://schemas.microsoft.com/office/drawing/2014/main" val="20000"/>
                    </a:ext>
                  </a:extLst>
                </a:gridCol>
                <a:gridCol w="1578053">
                  <a:extLst>
                    <a:ext uri="{9D8B030D-6E8A-4147-A177-3AD203B41FA5}">
                      <a16:colId xmlns:a16="http://schemas.microsoft.com/office/drawing/2014/main" val="20001"/>
                    </a:ext>
                  </a:extLst>
                </a:gridCol>
                <a:gridCol w="6634215">
                  <a:extLst>
                    <a:ext uri="{9D8B030D-6E8A-4147-A177-3AD203B41FA5}">
                      <a16:colId xmlns:a16="http://schemas.microsoft.com/office/drawing/2014/main" val="20002"/>
                    </a:ext>
                  </a:extLst>
                </a:gridCol>
              </a:tblGrid>
              <a:tr h="609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TYPE</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BITS</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REPRESENTATION</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extLst>
                  <a:ext uri="{0D108BD9-81ED-4DB2-BD59-A6C34878D82A}">
                    <a16:rowId xmlns:a16="http://schemas.microsoft.com/office/drawing/2014/main" val="10000"/>
                  </a:ext>
                </a:extLst>
              </a:tr>
              <a:tr h="609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char</a:t>
                      </a:r>
                      <a:endParaRPr kumimoji="0" lang="en-GB" sz="2900" b="0" i="1"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GB" sz="2200" kern="1200"/>
                        <a:t>8</a:t>
                      </a:r>
                      <a:endParaRPr lang="en-GB" sz="2200" kern="1200">
                        <a:solidFill>
                          <a:schemeClr val="dk1"/>
                        </a:solidFill>
                        <a:latin typeface="+mn-lt"/>
                        <a:ea typeface="+mn-ea"/>
                        <a:cs typeface="+mn-cs"/>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ASCII</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extLst>
                  <a:ext uri="{0D108BD9-81ED-4DB2-BD59-A6C34878D82A}">
                    <a16:rowId xmlns:a16="http://schemas.microsoft.com/office/drawing/2014/main" val="10001"/>
                  </a:ext>
                </a:extLst>
              </a:tr>
              <a:tr h="609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short</a:t>
                      </a:r>
                      <a:endParaRPr kumimoji="0" lang="en-GB" sz="2900" b="0" i="1"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16</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Binary, 2’s Compliment</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extLst>
                  <a:ext uri="{0D108BD9-81ED-4DB2-BD59-A6C34878D82A}">
                    <a16:rowId xmlns:a16="http://schemas.microsoft.com/office/drawing/2014/main" val="10002"/>
                  </a:ext>
                </a:extLst>
              </a:tr>
              <a:tr h="6117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int</a:t>
                      </a:r>
                      <a:endParaRPr kumimoji="0" lang="en-GB" sz="2900" b="0" i="1"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32</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Binary, 2’s Compliment</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extLst>
                  <a:ext uri="{0D108BD9-81ED-4DB2-BD59-A6C34878D82A}">
                    <a16:rowId xmlns:a16="http://schemas.microsoft.com/office/drawing/2014/main" val="10003"/>
                  </a:ext>
                </a:extLst>
              </a:tr>
              <a:tr h="609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float </a:t>
                      </a:r>
                      <a:endParaRPr kumimoji="0" lang="en-GB" sz="2900" b="0" i="1"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32</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IEEE 32-bit</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extLst>
                  <a:ext uri="{0D108BD9-81ED-4DB2-BD59-A6C34878D82A}">
                    <a16:rowId xmlns:a16="http://schemas.microsoft.com/office/drawing/2014/main" val="10004"/>
                  </a:ext>
                </a:extLst>
              </a:tr>
              <a:tr h="609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double</a:t>
                      </a:r>
                      <a:endParaRPr kumimoji="0" lang="en-GB" sz="2900" b="0" i="1"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64</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IEEE 64-bit</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extLst>
                  <a:ext uri="{0D108BD9-81ED-4DB2-BD59-A6C34878D82A}">
                    <a16:rowId xmlns:a16="http://schemas.microsoft.com/office/drawing/2014/main" val="10005"/>
                  </a:ext>
                </a:extLst>
              </a:tr>
              <a:tr h="609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pointers</a:t>
                      </a:r>
                      <a:endParaRPr kumimoji="0" lang="en-GB" sz="2900" b="0" i="1"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32</a:t>
                      </a:r>
                      <a:endParaRPr kumimoji="0" lang="en-GB" sz="2900" b="0" i="0" u="none" strike="noStrike" cap="none" normalizeH="0" baseline="0">
                        <a:ln>
                          <a:noFill/>
                        </a:ln>
                        <a:solidFill>
                          <a:schemeClr val="tx1"/>
                        </a:solidFill>
                        <a:effectLst/>
                        <a:latin typeface="+mj-lt"/>
                        <a:ea typeface="SimSun" pitchFamily="2" charset="-122"/>
                        <a:cs typeface="Times New Roman" pitchFamily="18" charset="0"/>
                      </a:endParaRPr>
                    </a:p>
                  </a:txBody>
                  <a:tcPr marL="109741" marR="109741" marT="54882" marB="54882"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2200" u="none" strike="noStrike" cap="none" normalizeH="0" baseline="0">
                          <a:ln>
                            <a:noFill/>
                          </a:ln>
                          <a:effectLst/>
                        </a:rPr>
                        <a:t>Binary (For addressing, span </a:t>
                      </a:r>
                      <a:r>
                        <a:rPr kumimoji="0" lang="en-GB" sz="2200" u="none" strike="noStrike" cap="none" normalizeH="0" baseline="0">
                          <a:ln>
                            <a:noFill/>
                          </a:ln>
                          <a:effectLst/>
                          <a:sym typeface="Wingdings" pitchFamily="2" charset="2"/>
                        </a:rPr>
                        <a:t></a:t>
                      </a:r>
                      <a:r>
                        <a:rPr kumimoji="0" lang="en-GB" sz="2200" u="none" strike="noStrike" cap="none" normalizeH="0" baseline="0">
                          <a:ln>
                            <a:noFill/>
                          </a:ln>
                          <a:effectLst/>
                        </a:rPr>
                        <a:t> 2</a:t>
                      </a:r>
                      <a:r>
                        <a:rPr kumimoji="0" lang="en-GB" sz="2200" u="none" strike="noStrike" cap="none" normalizeH="0" baseline="30000">
                          <a:ln>
                            <a:noFill/>
                          </a:ln>
                          <a:effectLst/>
                          <a:sym typeface="Wingdings" pitchFamily="2" charset="2"/>
                        </a:rPr>
                        <a:t>32 </a:t>
                      </a:r>
                      <a:r>
                        <a:rPr kumimoji="0" lang="en-GB" sz="2200" u="none" strike="noStrike" cap="none" normalizeH="0" baseline="0">
                          <a:ln>
                            <a:noFill/>
                          </a:ln>
                          <a:effectLst/>
                          <a:sym typeface="Wingdings" pitchFamily="2" charset="2"/>
                        </a:rPr>
                        <a:t>addresses)</a:t>
                      </a:r>
                      <a:endParaRPr kumimoji="0" lang="en-GB" sz="2200" b="0" i="0" u="none" strike="noStrike" cap="none" normalizeH="0" baseline="0">
                        <a:ln>
                          <a:noFill/>
                        </a:ln>
                        <a:solidFill>
                          <a:schemeClr val="tx1"/>
                        </a:solidFill>
                        <a:effectLst/>
                        <a:latin typeface="+mj-lt"/>
                        <a:ea typeface="SimSun" pitchFamily="2" charset="-122"/>
                        <a:cs typeface="Times New Roman" pitchFamily="18" charset="0"/>
                        <a:sym typeface="Wingdings" pitchFamily="2" charset="2"/>
                      </a:endParaRPr>
                    </a:p>
                  </a:txBody>
                  <a:tcPr marL="109741" marR="109741" marT="54882" marB="54882" anchor="ctr" horzOverflow="overflow"/>
                </a:tc>
                <a:extLst>
                  <a:ext uri="{0D108BD9-81ED-4DB2-BD59-A6C34878D82A}">
                    <a16:rowId xmlns:a16="http://schemas.microsoft.com/office/drawing/2014/main" val="10006"/>
                  </a:ext>
                </a:extLst>
              </a:tr>
            </a:tbl>
          </a:graphicData>
        </a:graphic>
      </p:graphicFrame>
      <p:sp>
        <p:nvSpPr>
          <p:cNvPr id="5" name="TextBox 2">
            <a:extLst>
              <a:ext uri="{FF2B5EF4-FFF2-40B4-BE49-F238E27FC236}">
                <a16:creationId xmlns:a16="http://schemas.microsoft.com/office/drawing/2014/main" id="{A4EA6B8A-64BC-467E-AF30-49DC03A18D39}"/>
              </a:ext>
            </a:extLst>
          </p:cNvPr>
          <p:cNvSpPr txBox="1">
            <a:spLocks noChangeArrowheads="1"/>
          </p:cNvSpPr>
          <p:nvPr/>
        </p:nvSpPr>
        <p:spPr bwMode="auto">
          <a:xfrm>
            <a:off x="1662666" y="6888121"/>
            <a:ext cx="10551928" cy="121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algn="ctr" eaLnBrk="1" hangingPunct="1">
              <a:spcAft>
                <a:spcPct val="0"/>
              </a:spcAft>
              <a:buFont typeface="Arial" panose="020B0604020202020204" pitchFamily="34" charset="0"/>
              <a:buNone/>
            </a:pPr>
            <a:r>
              <a:rPr lang="en-GB" altLang="en-US">
                <a:solidFill>
                  <a:srgbClr val="FF0000"/>
                </a:solidFill>
              </a:rPr>
              <a:t>FPGA is not restricted to </a:t>
            </a:r>
            <a:r>
              <a:rPr lang="en-GB" altLang="en-US" i="1">
                <a:solidFill>
                  <a:srgbClr val="FF0000"/>
                </a:solidFill>
              </a:rPr>
              <a:t>compiler  or Processor </a:t>
            </a:r>
            <a:r>
              <a:rPr lang="en-GB" altLang="en-US">
                <a:solidFill>
                  <a:srgbClr val="FF0000"/>
                </a:solidFill>
              </a:rPr>
              <a:t>datatypes.</a:t>
            </a:r>
          </a:p>
          <a:p>
            <a:pPr algn="ctr" eaLnBrk="1" hangingPunct="1">
              <a:spcAft>
                <a:spcPct val="0"/>
              </a:spcAft>
              <a:buFont typeface="Arial" panose="020B0604020202020204" pitchFamily="34" charset="0"/>
              <a:buNone/>
            </a:pPr>
            <a:r>
              <a:rPr lang="en-GB" altLang="en-US">
                <a:solidFill>
                  <a:srgbClr val="FF0000"/>
                </a:solidFill>
              </a:rPr>
              <a:t>12, 14, 18 or 24 bit ADCs and DACs    15 bit High Colour   18  or 24 bit RGB</a:t>
            </a:r>
          </a:p>
          <a:p>
            <a:pPr algn="ctr" eaLnBrk="1" hangingPunct="1">
              <a:spcAft>
                <a:spcPct val="0"/>
              </a:spcAft>
              <a:buFont typeface="Arial" panose="020B0604020202020204" pitchFamily="34" charset="0"/>
              <a:buNone/>
            </a:pPr>
            <a:endParaRPr lang="en-GB" altLang="en-US">
              <a:solidFill>
                <a:srgbClr val="FF0000"/>
              </a:solidFill>
            </a:endParaRPr>
          </a:p>
          <a:p>
            <a:pPr algn="ctr" eaLnBrk="1" hangingPunct="1">
              <a:spcAft>
                <a:spcPct val="0"/>
              </a:spcAft>
              <a:buFont typeface="Arial" panose="020B0604020202020204" pitchFamily="34" charset="0"/>
              <a:buNone/>
            </a:pPr>
            <a:r>
              <a:rPr lang="en-GB" altLang="en-US">
                <a:solidFill>
                  <a:srgbClr val="FF0000"/>
                </a:solidFill>
              </a:rPr>
              <a:t>Internal memory is valuable – only store additional bits when unavoidable.</a:t>
            </a:r>
          </a:p>
        </p:txBody>
      </p:sp>
    </p:spTree>
    <p:extLst>
      <p:ext uri="{BB962C8B-B14F-4D97-AF65-F5344CB8AC3E}">
        <p14:creationId xmlns:p14="http://schemas.microsoft.com/office/powerpoint/2010/main" val="2464685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94947A-5A45-438D-A419-CD43B01830EF}"/>
              </a:ext>
            </a:extLst>
          </p:cNvPr>
          <p:cNvSpPr>
            <a:spLocks noGrp="1"/>
          </p:cNvSpPr>
          <p:nvPr>
            <p:ph type="title"/>
          </p:nvPr>
        </p:nvSpPr>
        <p:spPr/>
        <p:txBody>
          <a:bodyPr/>
          <a:lstStyle/>
          <a:p>
            <a:r>
              <a:rPr lang="en-GB"/>
              <a:t>Number Representation</a:t>
            </a:r>
          </a:p>
        </p:txBody>
      </p:sp>
      <p:pic>
        <p:nvPicPr>
          <p:cNvPr id="4" name="Picture 3">
            <a:extLst>
              <a:ext uri="{FF2B5EF4-FFF2-40B4-BE49-F238E27FC236}">
                <a16:creationId xmlns:a16="http://schemas.microsoft.com/office/drawing/2014/main" id="{EFC4FFB9-7B4C-496F-BEF6-69D98A5AC8C5}"/>
              </a:ext>
            </a:extLst>
          </p:cNvPr>
          <p:cNvPicPr>
            <a:picLocks noChangeAspect="1"/>
          </p:cNvPicPr>
          <p:nvPr/>
        </p:nvPicPr>
        <p:blipFill>
          <a:blip r:embed="rId3"/>
          <a:stretch>
            <a:fillRect/>
          </a:stretch>
        </p:blipFill>
        <p:spPr>
          <a:xfrm>
            <a:off x="1052091" y="1783339"/>
            <a:ext cx="11565260" cy="6348901"/>
          </a:xfrm>
          <a:prstGeom prst="rect">
            <a:avLst/>
          </a:prstGeom>
        </p:spPr>
      </p:pic>
    </p:spTree>
    <p:extLst>
      <p:ext uri="{BB962C8B-B14F-4D97-AF65-F5344CB8AC3E}">
        <p14:creationId xmlns:p14="http://schemas.microsoft.com/office/powerpoint/2010/main" val="179124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DB96A-F91E-9419-29DE-F831C93C11D4}"/>
              </a:ext>
            </a:extLst>
          </p:cNvPr>
          <p:cNvSpPr>
            <a:spLocks noGrp="1"/>
          </p:cNvSpPr>
          <p:nvPr>
            <p:ph sz="half" idx="10"/>
          </p:nvPr>
        </p:nvSpPr>
        <p:spPr/>
        <p:txBody>
          <a:bodyPr/>
          <a:lstStyle/>
          <a:p>
            <a:pPr marL="457200" indent="-457200">
              <a:spcBef>
                <a:spcPts val="600"/>
              </a:spcBef>
              <a:spcAft>
                <a:spcPts val="600"/>
              </a:spcAft>
              <a:buFont typeface="Arial" panose="020B0604020202020204" pitchFamily="34" charset="0"/>
              <a:buChar char="•"/>
            </a:pPr>
            <a:r>
              <a:rPr lang="en-GB" b="0">
                <a:latin typeface="+mn-lt"/>
              </a:rPr>
              <a:t>Open book – you can use your module notes</a:t>
            </a:r>
          </a:p>
          <a:p>
            <a:pPr marL="457200" indent="-457200">
              <a:spcBef>
                <a:spcPts val="600"/>
              </a:spcBef>
              <a:spcAft>
                <a:spcPts val="600"/>
              </a:spcAft>
              <a:buFont typeface="Arial" panose="020B0604020202020204" pitchFamily="34" charset="0"/>
              <a:buChar char="•"/>
            </a:pPr>
            <a:r>
              <a:rPr lang="en-GB" b="0">
                <a:latin typeface="+mn-lt"/>
              </a:rPr>
              <a:t>Any external IP must be referenced in code, report AND presentation</a:t>
            </a:r>
          </a:p>
          <a:p>
            <a:pPr marL="457200" indent="-457200">
              <a:spcBef>
                <a:spcPts val="600"/>
              </a:spcBef>
              <a:spcAft>
                <a:spcPts val="600"/>
              </a:spcAft>
              <a:buFont typeface="Arial" panose="020B0604020202020204" pitchFamily="34" charset="0"/>
              <a:buChar char="•"/>
            </a:pPr>
            <a:endParaRPr lang="en-GB" b="0">
              <a:latin typeface="+mn-lt"/>
            </a:endParaRPr>
          </a:p>
          <a:p>
            <a:pPr marL="457200" indent="-457200">
              <a:spcBef>
                <a:spcPts val="600"/>
              </a:spcBef>
              <a:spcAft>
                <a:spcPts val="600"/>
              </a:spcAft>
              <a:buFont typeface="Arial" panose="020B0604020202020204" pitchFamily="34" charset="0"/>
              <a:buChar char="•"/>
            </a:pPr>
            <a:r>
              <a:rPr lang="en-GB" b="0">
                <a:latin typeface="+mn-lt"/>
              </a:rPr>
              <a:t>No plagiarism</a:t>
            </a:r>
          </a:p>
          <a:p>
            <a:pPr marL="457200" indent="-457200">
              <a:spcBef>
                <a:spcPts val="600"/>
              </a:spcBef>
              <a:spcAft>
                <a:spcPts val="600"/>
              </a:spcAft>
              <a:buFont typeface="Arial" panose="020B0604020202020204" pitchFamily="34" charset="0"/>
              <a:buChar char="•"/>
            </a:pPr>
            <a:r>
              <a:rPr lang="en-GB" b="0">
                <a:latin typeface="+mn-lt"/>
              </a:rPr>
              <a:t>No external help</a:t>
            </a:r>
          </a:p>
          <a:p>
            <a:pPr marL="457200" indent="-457200">
              <a:spcBef>
                <a:spcPts val="600"/>
              </a:spcBef>
              <a:spcAft>
                <a:spcPts val="600"/>
              </a:spcAft>
              <a:buFont typeface="Arial" panose="020B0604020202020204" pitchFamily="34" charset="0"/>
              <a:buChar char="•"/>
            </a:pPr>
            <a:r>
              <a:rPr lang="en-GB" b="0">
                <a:latin typeface="+mn-lt"/>
              </a:rPr>
              <a:t>No posting questions on websites</a:t>
            </a:r>
          </a:p>
          <a:p>
            <a:pPr marL="457200" indent="-457200">
              <a:spcBef>
                <a:spcPts val="600"/>
              </a:spcBef>
              <a:spcAft>
                <a:spcPts val="600"/>
              </a:spcAft>
              <a:buFont typeface="Arial" panose="020B0604020202020204" pitchFamily="34" charset="0"/>
              <a:buChar char="•"/>
            </a:pPr>
            <a:r>
              <a:rPr lang="en-GB" b="0">
                <a:latin typeface="+mn-lt"/>
              </a:rPr>
              <a:t>No collusion between groups or previous students</a:t>
            </a:r>
          </a:p>
          <a:p>
            <a:pPr marL="457200" indent="-457200">
              <a:spcBef>
                <a:spcPts val="600"/>
              </a:spcBef>
              <a:spcAft>
                <a:spcPts val="600"/>
              </a:spcAft>
              <a:buFont typeface="Arial" panose="020B0604020202020204" pitchFamily="34" charset="0"/>
              <a:buChar char="•"/>
            </a:pPr>
            <a:endParaRPr lang="en-GB" b="0">
              <a:latin typeface="+mn-lt"/>
            </a:endParaRPr>
          </a:p>
          <a:p>
            <a:pPr algn="ctr">
              <a:spcBef>
                <a:spcPts val="600"/>
              </a:spcBef>
              <a:spcAft>
                <a:spcPts val="600"/>
              </a:spcAft>
            </a:pPr>
            <a:r>
              <a:rPr lang="en-GB">
                <a:latin typeface="+mn-lt"/>
              </a:rPr>
              <a:t>Any instance of cheating will be dealt with via standard university examination policies.</a:t>
            </a:r>
          </a:p>
          <a:p>
            <a:endParaRPr lang="en-GB"/>
          </a:p>
        </p:txBody>
      </p:sp>
      <p:sp>
        <p:nvSpPr>
          <p:cNvPr id="3" name="Title 2">
            <a:extLst>
              <a:ext uri="{FF2B5EF4-FFF2-40B4-BE49-F238E27FC236}">
                <a16:creationId xmlns:a16="http://schemas.microsoft.com/office/drawing/2014/main" id="{068145A0-452B-7BEC-9D2B-21A0486BEA63}"/>
              </a:ext>
            </a:extLst>
          </p:cNvPr>
          <p:cNvSpPr>
            <a:spLocks noGrp="1"/>
          </p:cNvSpPr>
          <p:nvPr>
            <p:ph type="title"/>
          </p:nvPr>
        </p:nvSpPr>
        <p:spPr/>
        <p:txBody>
          <a:bodyPr/>
          <a:lstStyle/>
          <a:p>
            <a:r>
              <a:rPr lang="en-GB"/>
              <a:t>Open book? Plagiarism?</a:t>
            </a:r>
          </a:p>
        </p:txBody>
      </p:sp>
    </p:spTree>
    <p:extLst>
      <p:ext uri="{BB962C8B-B14F-4D97-AF65-F5344CB8AC3E}">
        <p14:creationId xmlns:p14="http://schemas.microsoft.com/office/powerpoint/2010/main" val="421056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E6A99-A7AB-4EFA-8BDB-3D8415A54AF6}"/>
              </a:ext>
            </a:extLst>
          </p:cNvPr>
          <p:cNvSpPr>
            <a:spLocks noGrp="1"/>
          </p:cNvSpPr>
          <p:nvPr>
            <p:ph type="title"/>
          </p:nvPr>
        </p:nvSpPr>
        <p:spPr/>
        <p:txBody>
          <a:bodyPr/>
          <a:lstStyle/>
          <a:p>
            <a:r>
              <a:rPr lang="en-GB"/>
              <a:t>Number System Examples</a:t>
            </a:r>
          </a:p>
        </p:txBody>
      </p:sp>
      <p:graphicFrame>
        <p:nvGraphicFramePr>
          <p:cNvPr id="4" name="Content Placeholder 3">
            <a:extLst>
              <a:ext uri="{FF2B5EF4-FFF2-40B4-BE49-F238E27FC236}">
                <a16:creationId xmlns:a16="http://schemas.microsoft.com/office/drawing/2014/main" id="{97CE7348-BB13-4135-8C0D-AE255DABCC34}"/>
              </a:ext>
            </a:extLst>
          </p:cNvPr>
          <p:cNvGraphicFramePr>
            <a:graphicFrameLocks/>
          </p:cNvGraphicFramePr>
          <p:nvPr>
            <p:extLst>
              <p:ext uri="{D42A27DB-BD31-4B8C-83A1-F6EECF244321}">
                <p14:modId xmlns:p14="http://schemas.microsoft.com/office/powerpoint/2010/main" val="1784791112"/>
              </p:ext>
            </p:extLst>
          </p:nvPr>
        </p:nvGraphicFramePr>
        <p:xfrm>
          <a:off x="1484139" y="3743763"/>
          <a:ext cx="10458059" cy="2381595"/>
        </p:xfrm>
        <a:graphic>
          <a:graphicData uri="http://schemas.openxmlformats.org/drawingml/2006/table">
            <a:tbl>
              <a:tblPr firstRow="1">
                <a:tableStyleId>{073A0DAA-6AF3-43AB-8588-CEC1D06C72B9}</a:tableStyleId>
              </a:tblPr>
              <a:tblGrid>
                <a:gridCol w="1270767">
                  <a:extLst>
                    <a:ext uri="{9D8B030D-6E8A-4147-A177-3AD203B41FA5}">
                      <a16:colId xmlns:a16="http://schemas.microsoft.com/office/drawing/2014/main" val="20000"/>
                    </a:ext>
                  </a:extLst>
                </a:gridCol>
                <a:gridCol w="1774301">
                  <a:extLst>
                    <a:ext uri="{9D8B030D-6E8A-4147-A177-3AD203B41FA5}">
                      <a16:colId xmlns:a16="http://schemas.microsoft.com/office/drawing/2014/main" val="20001"/>
                    </a:ext>
                  </a:extLst>
                </a:gridCol>
                <a:gridCol w="1774301">
                  <a:extLst>
                    <a:ext uri="{9D8B030D-6E8A-4147-A177-3AD203B41FA5}">
                      <a16:colId xmlns:a16="http://schemas.microsoft.com/office/drawing/2014/main" val="20002"/>
                    </a:ext>
                  </a:extLst>
                </a:gridCol>
                <a:gridCol w="1823133">
                  <a:extLst>
                    <a:ext uri="{9D8B030D-6E8A-4147-A177-3AD203B41FA5}">
                      <a16:colId xmlns:a16="http://schemas.microsoft.com/office/drawing/2014/main" val="20003"/>
                    </a:ext>
                  </a:extLst>
                </a:gridCol>
                <a:gridCol w="1653731">
                  <a:extLst>
                    <a:ext uri="{9D8B030D-6E8A-4147-A177-3AD203B41FA5}">
                      <a16:colId xmlns:a16="http://schemas.microsoft.com/office/drawing/2014/main" val="20004"/>
                    </a:ext>
                  </a:extLst>
                </a:gridCol>
                <a:gridCol w="2161826">
                  <a:extLst>
                    <a:ext uri="{9D8B030D-6E8A-4147-A177-3AD203B41FA5}">
                      <a16:colId xmlns:a16="http://schemas.microsoft.com/office/drawing/2014/main" val="20005"/>
                    </a:ext>
                  </a:extLst>
                </a:gridCol>
              </a:tblGrid>
              <a:tr h="1552119">
                <a:tc>
                  <a:txBody>
                    <a:bodyPr/>
                    <a:lstStyle/>
                    <a:p>
                      <a:pPr algn="ctr">
                        <a:spcAft>
                          <a:spcPts val="0"/>
                        </a:spcAft>
                      </a:pPr>
                      <a:r>
                        <a:rPr lang="en-GB" sz="2200">
                          <a:effectLst/>
                        </a:rPr>
                        <a:t>Raw Bits</a:t>
                      </a:r>
                      <a:endParaRPr lang="en-GB" sz="2200" b="1">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2200">
                          <a:effectLst/>
                        </a:rPr>
                        <a:t>Unsigned</a:t>
                      </a:r>
                    </a:p>
                    <a:p>
                      <a:pPr algn="ctr">
                        <a:spcAft>
                          <a:spcPts val="0"/>
                        </a:spcAft>
                      </a:pPr>
                      <a:r>
                        <a:rPr lang="en-GB" sz="2200">
                          <a:effectLst/>
                        </a:rPr>
                        <a:t>Integer</a:t>
                      </a:r>
                      <a:endParaRPr lang="en-GB" sz="2200" b="1">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2200">
                          <a:effectLst/>
                        </a:rPr>
                        <a:t>Two's complement </a:t>
                      </a:r>
                      <a:endParaRPr lang="en-GB" sz="2200" b="1">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2200">
                          <a:effectLst/>
                        </a:rPr>
                        <a:t>One's Complement</a:t>
                      </a:r>
                      <a:endParaRPr lang="en-GB" sz="2200" b="1">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2200">
                          <a:effectLst/>
                        </a:rPr>
                        <a:t>Sign and Magnitude</a:t>
                      </a:r>
                      <a:endParaRPr lang="en-GB" sz="2200" b="1">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2200">
                          <a:effectLst/>
                        </a:rPr>
                        <a:t>Two's Complement Fractional</a:t>
                      </a:r>
                      <a:endParaRPr lang="en-GB" sz="2200" b="1">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extLst>
                  <a:ext uri="{0D108BD9-81ED-4DB2-BD59-A6C34878D82A}">
                    <a16:rowId xmlns:a16="http://schemas.microsoft.com/office/drawing/2014/main" val="10000"/>
                  </a:ext>
                </a:extLst>
              </a:tr>
              <a:tr h="829476">
                <a:tc>
                  <a:txBody>
                    <a:bodyPr/>
                    <a:lstStyle/>
                    <a:p>
                      <a:pPr algn="ctr">
                        <a:spcAft>
                          <a:spcPts val="0"/>
                        </a:spcAft>
                      </a:pPr>
                      <a:r>
                        <a:rPr lang="en-GB" sz="3400">
                          <a:effectLst/>
                        </a:rPr>
                        <a:t>1110</a:t>
                      </a:r>
                      <a:endParaRPr lang="en-GB" sz="3400">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3400">
                          <a:effectLst/>
                        </a:rPr>
                        <a:t>14</a:t>
                      </a:r>
                      <a:r>
                        <a:rPr lang="en-GB" sz="3400" baseline="-25000">
                          <a:effectLst/>
                        </a:rPr>
                        <a:t>10</a:t>
                      </a:r>
                      <a:endParaRPr lang="en-GB" sz="3400">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3400">
                          <a:effectLst/>
                        </a:rPr>
                        <a:t>-2</a:t>
                      </a:r>
                      <a:r>
                        <a:rPr lang="en-GB" sz="3400" baseline="-25000">
                          <a:effectLst/>
                        </a:rPr>
                        <a:t>10</a:t>
                      </a:r>
                      <a:endParaRPr lang="en-GB" sz="3400">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3400">
                          <a:effectLst/>
                        </a:rPr>
                        <a:t>-1</a:t>
                      </a:r>
                      <a:r>
                        <a:rPr lang="en-GB" sz="3400" baseline="-25000">
                          <a:effectLst/>
                        </a:rPr>
                        <a:t>10</a:t>
                      </a:r>
                      <a:endParaRPr lang="en-GB" sz="3400">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3400">
                          <a:effectLst/>
                        </a:rPr>
                        <a:t>-6</a:t>
                      </a:r>
                      <a:r>
                        <a:rPr lang="en-GB" sz="3400" baseline="-25000">
                          <a:effectLst/>
                        </a:rPr>
                        <a:t>10</a:t>
                      </a:r>
                      <a:endParaRPr lang="en-GB" sz="3400">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tc>
                  <a:txBody>
                    <a:bodyPr/>
                    <a:lstStyle/>
                    <a:p>
                      <a:pPr algn="ctr">
                        <a:spcAft>
                          <a:spcPts val="0"/>
                        </a:spcAft>
                      </a:pPr>
                      <a:r>
                        <a:rPr lang="en-GB" sz="3400">
                          <a:effectLst/>
                        </a:rPr>
                        <a:t>-0.250</a:t>
                      </a:r>
                      <a:r>
                        <a:rPr lang="en-GB" sz="3400" baseline="-25000">
                          <a:effectLst/>
                        </a:rPr>
                        <a:t>10</a:t>
                      </a:r>
                      <a:endParaRPr lang="en-GB" sz="3400">
                        <a:effectLst/>
                        <a:latin typeface="Times New Roman" panose="02020603050405020304" pitchFamily="18" charset="0"/>
                        <a:ea typeface="Times New Roman" panose="02020603050405020304" pitchFamily="18" charset="0"/>
                        <a:cs typeface="Tahoma" panose="020B0604030504040204" pitchFamily="34" charset="0"/>
                      </a:endParaRPr>
                    </a:p>
                  </a:txBody>
                  <a:tcPr marL="41920" marR="41920" marT="41939" marB="41939"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55346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6A179B-C37D-4933-B66D-02D3C1FF6A59}"/>
              </a:ext>
            </a:extLst>
          </p:cNvPr>
          <p:cNvSpPr>
            <a:spLocks noGrp="1"/>
          </p:cNvSpPr>
          <p:nvPr>
            <p:ph type="title"/>
          </p:nvPr>
        </p:nvSpPr>
        <p:spPr/>
        <p:txBody>
          <a:bodyPr/>
          <a:lstStyle/>
          <a:p>
            <a:r>
              <a:rPr lang="en-GB"/>
              <a:t>Number Representation</a:t>
            </a:r>
          </a:p>
        </p:txBody>
      </p:sp>
      <p:graphicFrame>
        <p:nvGraphicFramePr>
          <p:cNvPr id="5" name="Content Placeholder 3">
            <a:extLst>
              <a:ext uri="{FF2B5EF4-FFF2-40B4-BE49-F238E27FC236}">
                <a16:creationId xmlns:a16="http://schemas.microsoft.com/office/drawing/2014/main" id="{26EB5EAE-CD92-4A80-A50A-9BAD2B1CB42B}"/>
              </a:ext>
            </a:extLst>
          </p:cNvPr>
          <p:cNvGraphicFramePr>
            <a:graphicFrameLocks/>
          </p:cNvGraphicFramePr>
          <p:nvPr/>
        </p:nvGraphicFramePr>
        <p:xfrm>
          <a:off x="2708275" y="1739331"/>
          <a:ext cx="8784977" cy="6477226"/>
        </p:xfrm>
        <a:graphic>
          <a:graphicData uri="http://schemas.openxmlformats.org/drawingml/2006/table">
            <a:tbl>
              <a:tblPr firstRow="1" firstCol="1" bandRow="1">
                <a:tableStyleId>{073A0DAA-6AF3-43AB-8588-CEC1D06C72B9}</a:tableStyleId>
              </a:tblPr>
              <a:tblGrid>
                <a:gridCol w="1065463">
                  <a:extLst>
                    <a:ext uri="{9D8B030D-6E8A-4147-A177-3AD203B41FA5}">
                      <a16:colId xmlns:a16="http://schemas.microsoft.com/office/drawing/2014/main" val="20000"/>
                    </a:ext>
                  </a:extLst>
                </a:gridCol>
                <a:gridCol w="1223877">
                  <a:extLst>
                    <a:ext uri="{9D8B030D-6E8A-4147-A177-3AD203B41FA5}">
                      <a16:colId xmlns:a16="http://schemas.microsoft.com/office/drawing/2014/main" val="20001"/>
                    </a:ext>
                  </a:extLst>
                </a:gridCol>
                <a:gridCol w="1465529">
                  <a:extLst>
                    <a:ext uri="{9D8B030D-6E8A-4147-A177-3AD203B41FA5}">
                      <a16:colId xmlns:a16="http://schemas.microsoft.com/office/drawing/2014/main" val="20002"/>
                    </a:ext>
                  </a:extLst>
                </a:gridCol>
                <a:gridCol w="1629471">
                  <a:extLst>
                    <a:ext uri="{9D8B030D-6E8A-4147-A177-3AD203B41FA5}">
                      <a16:colId xmlns:a16="http://schemas.microsoft.com/office/drawing/2014/main" val="20003"/>
                    </a:ext>
                  </a:extLst>
                </a:gridCol>
                <a:gridCol w="1629471">
                  <a:extLst>
                    <a:ext uri="{9D8B030D-6E8A-4147-A177-3AD203B41FA5}">
                      <a16:colId xmlns:a16="http://schemas.microsoft.com/office/drawing/2014/main" val="20004"/>
                    </a:ext>
                  </a:extLst>
                </a:gridCol>
                <a:gridCol w="1771166">
                  <a:extLst>
                    <a:ext uri="{9D8B030D-6E8A-4147-A177-3AD203B41FA5}">
                      <a16:colId xmlns:a16="http://schemas.microsoft.com/office/drawing/2014/main" val="20005"/>
                    </a:ext>
                  </a:extLst>
                </a:gridCol>
              </a:tblGrid>
              <a:tr h="629850">
                <a:tc>
                  <a:txBody>
                    <a:bodyPr/>
                    <a:lstStyle/>
                    <a:p>
                      <a:pPr algn="ctr"/>
                      <a:r>
                        <a:rPr lang="en-GB" sz="1800"/>
                        <a:t>b</a:t>
                      </a:r>
                      <a:r>
                        <a:rPr lang="en-GB" sz="1800" kern="1200" baseline="-25000"/>
                        <a:t>3</a:t>
                      </a:r>
                      <a:r>
                        <a:rPr lang="en-GB" sz="1800"/>
                        <a:t>b</a:t>
                      </a:r>
                      <a:r>
                        <a:rPr lang="en-GB" sz="1800" kern="1200" baseline="-25000"/>
                        <a:t>2</a:t>
                      </a:r>
                      <a:r>
                        <a:rPr lang="en-GB" sz="1800"/>
                        <a:t>b</a:t>
                      </a:r>
                      <a:r>
                        <a:rPr lang="en-GB" sz="1800" kern="1200" baseline="-25000"/>
                        <a:t>1</a:t>
                      </a:r>
                      <a:r>
                        <a:rPr lang="en-GB" sz="1800"/>
                        <a:t>b</a:t>
                      </a:r>
                      <a:r>
                        <a:rPr lang="en-GB" sz="1800" baseline="-25000"/>
                        <a:t>0</a:t>
                      </a:r>
                    </a:p>
                  </a:txBody>
                  <a:tcPr marL="89965" marR="89965" marT="44989" marB="44989" anchor="ctr"/>
                </a:tc>
                <a:tc>
                  <a:txBody>
                    <a:bodyPr/>
                    <a:lstStyle/>
                    <a:p>
                      <a:pPr algn="ctr"/>
                      <a:r>
                        <a:rPr lang="en-GB" sz="1800"/>
                        <a:t>Unsigned</a:t>
                      </a:r>
                    </a:p>
                  </a:txBody>
                  <a:tcPr marL="89965" marR="89965" marT="44989" marB="44989" anchor="ctr"/>
                </a:tc>
                <a:tc>
                  <a:txBody>
                    <a:bodyPr/>
                    <a:lstStyle/>
                    <a:p>
                      <a:pPr algn="ctr"/>
                      <a:r>
                        <a:rPr lang="en-GB" sz="1800"/>
                        <a:t>Sign and Magnitude</a:t>
                      </a:r>
                    </a:p>
                  </a:txBody>
                  <a:tcPr marL="89965" marR="89965" marT="44989" marB="44989" anchor="ctr"/>
                </a:tc>
                <a:tc>
                  <a:txBody>
                    <a:bodyPr/>
                    <a:lstStyle/>
                    <a:p>
                      <a:pPr algn="ctr"/>
                      <a:r>
                        <a:rPr lang="en-GB" sz="1800"/>
                        <a:t>1’s Complement</a:t>
                      </a:r>
                    </a:p>
                  </a:txBody>
                  <a:tcPr marL="89965" marR="89965" marT="44989" marB="44989" anchor="ctr"/>
                </a:tc>
                <a:tc>
                  <a:txBody>
                    <a:bodyPr/>
                    <a:lstStyle/>
                    <a:p>
                      <a:pPr algn="ctr"/>
                      <a:r>
                        <a:rPr lang="en-GB" sz="1800"/>
                        <a:t>2’s Complement</a:t>
                      </a:r>
                    </a:p>
                  </a:txBody>
                  <a:tcPr marL="89965" marR="89965" marT="44989" marB="44989" anchor="ctr"/>
                </a:tc>
                <a:tc>
                  <a:txBody>
                    <a:bodyPr/>
                    <a:lstStyle/>
                    <a:p>
                      <a:pPr algn="ctr"/>
                      <a:r>
                        <a:rPr lang="en-GB" sz="1800"/>
                        <a:t>Binary</a:t>
                      </a:r>
                      <a:r>
                        <a:rPr lang="en-GB" sz="1800" baseline="0"/>
                        <a:t> Coded Decimal</a:t>
                      </a:r>
                      <a:endParaRPr lang="en-GB" sz="1800"/>
                    </a:p>
                  </a:txBody>
                  <a:tcPr marL="89965" marR="89965" marT="44989" marB="44989" anchor="ctr"/>
                </a:tc>
                <a:extLst>
                  <a:ext uri="{0D108BD9-81ED-4DB2-BD59-A6C34878D82A}">
                    <a16:rowId xmlns:a16="http://schemas.microsoft.com/office/drawing/2014/main" val="10000"/>
                  </a:ext>
                </a:extLst>
              </a:tr>
              <a:tr h="364913">
                <a:tc>
                  <a:txBody>
                    <a:bodyPr/>
                    <a:lstStyle/>
                    <a:p>
                      <a:pPr algn="ctr"/>
                      <a:r>
                        <a:rPr lang="en-GB" sz="1800"/>
                        <a:t>0111</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t>7</a:t>
                      </a:r>
                    </a:p>
                  </a:txBody>
                  <a:tcPr marL="89965" marR="89965" marT="44989" marB="44989" anchor="ctr"/>
                </a:tc>
                <a:extLst>
                  <a:ext uri="{0D108BD9-81ED-4DB2-BD59-A6C34878D82A}">
                    <a16:rowId xmlns:a16="http://schemas.microsoft.com/office/drawing/2014/main" val="10001"/>
                  </a:ext>
                </a:extLst>
              </a:tr>
              <a:tr h="364913">
                <a:tc>
                  <a:txBody>
                    <a:bodyPr/>
                    <a:lstStyle/>
                    <a:p>
                      <a:pPr algn="ctr"/>
                      <a:r>
                        <a:rPr lang="en-GB" sz="1800"/>
                        <a:t>0110</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t>6</a:t>
                      </a:r>
                    </a:p>
                  </a:txBody>
                  <a:tcPr marL="89965" marR="89965" marT="44989" marB="44989" anchor="ctr"/>
                </a:tc>
                <a:extLst>
                  <a:ext uri="{0D108BD9-81ED-4DB2-BD59-A6C34878D82A}">
                    <a16:rowId xmlns:a16="http://schemas.microsoft.com/office/drawing/2014/main" val="10002"/>
                  </a:ext>
                </a:extLst>
              </a:tr>
              <a:tr h="364913">
                <a:tc>
                  <a:txBody>
                    <a:bodyPr/>
                    <a:lstStyle/>
                    <a:p>
                      <a:pPr algn="ctr"/>
                      <a:r>
                        <a:rPr lang="en-GB" sz="1800"/>
                        <a:t>0101</a:t>
                      </a:r>
                    </a:p>
                  </a:txBody>
                  <a:tcPr marL="89965" marR="89965" marT="44989" marB="44989" anchor="ctr"/>
                </a:tc>
                <a:tc>
                  <a:txBody>
                    <a:bodyPr/>
                    <a:lstStyle/>
                    <a:p>
                      <a:pPr algn="ctr"/>
                      <a:r>
                        <a:rPr lang="en-GB" sz="1800"/>
                        <a:t>5</a:t>
                      </a:r>
                    </a:p>
                  </a:txBody>
                  <a:tcPr marL="89965" marR="89965" marT="44989" marB="44989" anchor="ctr"/>
                </a:tc>
                <a:tc>
                  <a:txBody>
                    <a:bodyPr/>
                    <a:lstStyle/>
                    <a:p>
                      <a:pPr algn="ctr"/>
                      <a:r>
                        <a:rPr lang="en-GB" sz="1800"/>
                        <a:t>+5</a:t>
                      </a:r>
                    </a:p>
                  </a:txBody>
                  <a:tcPr marL="89965" marR="89965" marT="44989" marB="44989" anchor="ctr"/>
                </a:tc>
                <a:tc>
                  <a:txBody>
                    <a:bodyPr/>
                    <a:lstStyle/>
                    <a:p>
                      <a:pPr algn="ctr"/>
                      <a:r>
                        <a:rPr lang="en-GB" sz="1800"/>
                        <a:t>+5</a:t>
                      </a:r>
                    </a:p>
                  </a:txBody>
                  <a:tcPr marL="89965" marR="89965" marT="44989" marB="44989" anchor="ctr"/>
                </a:tc>
                <a:tc>
                  <a:txBody>
                    <a:bodyPr/>
                    <a:lstStyle/>
                    <a:p>
                      <a:pPr algn="ctr"/>
                      <a:r>
                        <a:rPr lang="en-GB" sz="1800"/>
                        <a:t>+5</a:t>
                      </a:r>
                    </a:p>
                  </a:txBody>
                  <a:tcPr marL="89965" marR="89965" marT="44989" marB="44989" anchor="ctr"/>
                </a:tc>
                <a:tc>
                  <a:txBody>
                    <a:bodyPr/>
                    <a:lstStyle/>
                    <a:p>
                      <a:pPr algn="ctr"/>
                      <a:r>
                        <a:rPr lang="en-GB" sz="1800"/>
                        <a:t>5</a:t>
                      </a:r>
                    </a:p>
                  </a:txBody>
                  <a:tcPr marL="89965" marR="89965" marT="44989" marB="44989" anchor="ctr"/>
                </a:tc>
                <a:extLst>
                  <a:ext uri="{0D108BD9-81ED-4DB2-BD59-A6C34878D82A}">
                    <a16:rowId xmlns:a16="http://schemas.microsoft.com/office/drawing/2014/main" val="10003"/>
                  </a:ext>
                </a:extLst>
              </a:tr>
              <a:tr h="364913">
                <a:tc>
                  <a:txBody>
                    <a:bodyPr/>
                    <a:lstStyle/>
                    <a:p>
                      <a:pPr algn="ctr"/>
                      <a:r>
                        <a:rPr lang="en-GB" sz="1800"/>
                        <a:t>0100</a:t>
                      </a:r>
                    </a:p>
                  </a:txBody>
                  <a:tcPr marL="89965" marR="89965" marT="44989" marB="44989" anchor="ctr"/>
                </a:tc>
                <a:tc>
                  <a:txBody>
                    <a:bodyPr/>
                    <a:lstStyle/>
                    <a:p>
                      <a:pPr algn="ctr"/>
                      <a:r>
                        <a:rPr lang="en-GB" sz="1800"/>
                        <a:t>4</a:t>
                      </a:r>
                    </a:p>
                  </a:txBody>
                  <a:tcPr marL="89965" marR="89965" marT="44989" marB="44989" anchor="ctr"/>
                </a:tc>
                <a:tc>
                  <a:txBody>
                    <a:bodyPr/>
                    <a:lstStyle/>
                    <a:p>
                      <a:pPr algn="ctr"/>
                      <a:r>
                        <a:rPr lang="en-GB" sz="1800"/>
                        <a:t>+4</a:t>
                      </a:r>
                    </a:p>
                  </a:txBody>
                  <a:tcPr marL="89965" marR="89965" marT="44989" marB="44989" anchor="ctr"/>
                </a:tc>
                <a:tc>
                  <a:txBody>
                    <a:bodyPr/>
                    <a:lstStyle/>
                    <a:p>
                      <a:pPr algn="ctr"/>
                      <a:r>
                        <a:rPr lang="en-GB" sz="1800"/>
                        <a:t>+4</a:t>
                      </a:r>
                    </a:p>
                  </a:txBody>
                  <a:tcPr marL="89965" marR="89965" marT="44989" marB="44989" anchor="ctr"/>
                </a:tc>
                <a:tc>
                  <a:txBody>
                    <a:bodyPr/>
                    <a:lstStyle/>
                    <a:p>
                      <a:pPr algn="ctr"/>
                      <a:r>
                        <a:rPr lang="en-GB" sz="1800"/>
                        <a:t>+4</a:t>
                      </a:r>
                    </a:p>
                  </a:txBody>
                  <a:tcPr marL="89965" marR="89965" marT="44989" marB="44989" anchor="ctr"/>
                </a:tc>
                <a:tc>
                  <a:txBody>
                    <a:bodyPr/>
                    <a:lstStyle/>
                    <a:p>
                      <a:pPr algn="ctr"/>
                      <a:r>
                        <a:rPr lang="en-GB" sz="1800"/>
                        <a:t>4</a:t>
                      </a:r>
                    </a:p>
                  </a:txBody>
                  <a:tcPr marL="89965" marR="89965" marT="44989" marB="44989" anchor="ctr"/>
                </a:tc>
                <a:extLst>
                  <a:ext uri="{0D108BD9-81ED-4DB2-BD59-A6C34878D82A}">
                    <a16:rowId xmlns:a16="http://schemas.microsoft.com/office/drawing/2014/main" val="10004"/>
                  </a:ext>
                </a:extLst>
              </a:tr>
              <a:tr h="364913">
                <a:tc>
                  <a:txBody>
                    <a:bodyPr/>
                    <a:lstStyle/>
                    <a:p>
                      <a:pPr algn="ctr"/>
                      <a:r>
                        <a:rPr lang="en-GB" sz="1800"/>
                        <a:t>0011</a:t>
                      </a:r>
                    </a:p>
                  </a:txBody>
                  <a:tcPr marL="89965" marR="89965" marT="44989" marB="44989" anchor="ctr"/>
                </a:tc>
                <a:tc>
                  <a:txBody>
                    <a:bodyPr/>
                    <a:lstStyle/>
                    <a:p>
                      <a:pPr algn="ctr"/>
                      <a:r>
                        <a:rPr lang="en-GB" sz="1800"/>
                        <a:t>3</a:t>
                      </a:r>
                    </a:p>
                  </a:txBody>
                  <a:tcPr marL="89965" marR="89965" marT="44989" marB="44989" anchor="ctr"/>
                </a:tc>
                <a:tc>
                  <a:txBody>
                    <a:bodyPr/>
                    <a:lstStyle/>
                    <a:p>
                      <a:pPr algn="ctr"/>
                      <a:r>
                        <a:rPr lang="en-GB" sz="1800"/>
                        <a:t>+3</a:t>
                      </a:r>
                    </a:p>
                  </a:txBody>
                  <a:tcPr marL="89965" marR="89965" marT="44989" marB="44989" anchor="ctr"/>
                </a:tc>
                <a:tc>
                  <a:txBody>
                    <a:bodyPr/>
                    <a:lstStyle/>
                    <a:p>
                      <a:pPr algn="ctr"/>
                      <a:r>
                        <a:rPr lang="en-GB" sz="1800"/>
                        <a:t>+3</a:t>
                      </a:r>
                    </a:p>
                  </a:txBody>
                  <a:tcPr marL="89965" marR="89965" marT="44989" marB="44989" anchor="ctr"/>
                </a:tc>
                <a:tc>
                  <a:txBody>
                    <a:bodyPr/>
                    <a:lstStyle/>
                    <a:p>
                      <a:pPr algn="ctr"/>
                      <a:r>
                        <a:rPr lang="en-GB" sz="1800"/>
                        <a:t>+3</a:t>
                      </a:r>
                    </a:p>
                  </a:txBody>
                  <a:tcPr marL="89965" marR="89965" marT="44989" marB="44989" anchor="ctr"/>
                </a:tc>
                <a:tc>
                  <a:txBody>
                    <a:bodyPr/>
                    <a:lstStyle/>
                    <a:p>
                      <a:pPr algn="ctr"/>
                      <a:r>
                        <a:rPr lang="en-GB" sz="1800"/>
                        <a:t>3</a:t>
                      </a:r>
                    </a:p>
                  </a:txBody>
                  <a:tcPr marL="89965" marR="89965" marT="44989" marB="44989" anchor="ctr"/>
                </a:tc>
                <a:extLst>
                  <a:ext uri="{0D108BD9-81ED-4DB2-BD59-A6C34878D82A}">
                    <a16:rowId xmlns:a16="http://schemas.microsoft.com/office/drawing/2014/main" val="10005"/>
                  </a:ext>
                </a:extLst>
              </a:tr>
              <a:tr h="364913">
                <a:tc>
                  <a:txBody>
                    <a:bodyPr/>
                    <a:lstStyle/>
                    <a:p>
                      <a:pPr algn="ctr"/>
                      <a:r>
                        <a:rPr lang="en-GB" sz="1800"/>
                        <a:t>0010</a:t>
                      </a:r>
                    </a:p>
                  </a:txBody>
                  <a:tcPr marL="89965" marR="89965" marT="44989" marB="44989" anchor="ctr"/>
                </a:tc>
                <a:tc>
                  <a:txBody>
                    <a:bodyPr/>
                    <a:lstStyle/>
                    <a:p>
                      <a:pPr algn="ctr"/>
                      <a:r>
                        <a:rPr lang="en-GB" sz="1800"/>
                        <a:t>2</a:t>
                      </a:r>
                    </a:p>
                  </a:txBody>
                  <a:tcPr marL="89965" marR="89965" marT="44989" marB="44989" anchor="ctr"/>
                </a:tc>
                <a:tc>
                  <a:txBody>
                    <a:bodyPr/>
                    <a:lstStyle/>
                    <a:p>
                      <a:pPr algn="ctr"/>
                      <a:r>
                        <a:rPr lang="en-GB" sz="1800"/>
                        <a:t>+2</a:t>
                      </a:r>
                    </a:p>
                  </a:txBody>
                  <a:tcPr marL="89965" marR="89965" marT="44989" marB="44989" anchor="ctr"/>
                </a:tc>
                <a:tc>
                  <a:txBody>
                    <a:bodyPr/>
                    <a:lstStyle/>
                    <a:p>
                      <a:pPr algn="ctr"/>
                      <a:r>
                        <a:rPr lang="en-GB" sz="1800"/>
                        <a:t>+2</a:t>
                      </a:r>
                    </a:p>
                  </a:txBody>
                  <a:tcPr marL="89965" marR="89965" marT="44989" marB="44989" anchor="ctr"/>
                </a:tc>
                <a:tc>
                  <a:txBody>
                    <a:bodyPr/>
                    <a:lstStyle/>
                    <a:p>
                      <a:pPr algn="ctr"/>
                      <a:r>
                        <a:rPr lang="en-GB" sz="1800"/>
                        <a:t>+2</a:t>
                      </a:r>
                    </a:p>
                  </a:txBody>
                  <a:tcPr marL="89965" marR="89965" marT="44989" marB="44989" anchor="ctr"/>
                </a:tc>
                <a:tc>
                  <a:txBody>
                    <a:bodyPr/>
                    <a:lstStyle/>
                    <a:p>
                      <a:pPr algn="ctr"/>
                      <a:r>
                        <a:rPr lang="en-GB" sz="1800"/>
                        <a:t>2</a:t>
                      </a:r>
                    </a:p>
                  </a:txBody>
                  <a:tcPr marL="89965" marR="89965" marT="44989" marB="44989" anchor="ctr"/>
                </a:tc>
                <a:extLst>
                  <a:ext uri="{0D108BD9-81ED-4DB2-BD59-A6C34878D82A}">
                    <a16:rowId xmlns:a16="http://schemas.microsoft.com/office/drawing/2014/main" val="10006"/>
                  </a:ext>
                </a:extLst>
              </a:tr>
              <a:tr h="364913">
                <a:tc>
                  <a:txBody>
                    <a:bodyPr/>
                    <a:lstStyle/>
                    <a:p>
                      <a:pPr algn="ctr"/>
                      <a:r>
                        <a:rPr lang="en-GB" sz="1800"/>
                        <a:t>0001</a:t>
                      </a:r>
                    </a:p>
                  </a:txBody>
                  <a:tcPr marL="89965" marR="89965" marT="44989" marB="44989" anchor="ctr"/>
                </a:tc>
                <a:tc>
                  <a:txBody>
                    <a:bodyPr/>
                    <a:lstStyle/>
                    <a:p>
                      <a:pPr algn="ctr"/>
                      <a:r>
                        <a:rPr lang="en-GB" sz="1800"/>
                        <a:t>1</a:t>
                      </a:r>
                    </a:p>
                  </a:txBody>
                  <a:tcPr marL="89965" marR="89965" marT="44989" marB="44989" anchor="ctr"/>
                </a:tc>
                <a:tc>
                  <a:txBody>
                    <a:bodyPr/>
                    <a:lstStyle/>
                    <a:p>
                      <a:pPr algn="ctr"/>
                      <a:r>
                        <a:rPr lang="en-GB" sz="1800"/>
                        <a:t>+1</a:t>
                      </a:r>
                    </a:p>
                  </a:txBody>
                  <a:tcPr marL="89965" marR="89965" marT="44989" marB="44989" anchor="ctr"/>
                </a:tc>
                <a:tc>
                  <a:txBody>
                    <a:bodyPr/>
                    <a:lstStyle/>
                    <a:p>
                      <a:pPr algn="ctr"/>
                      <a:r>
                        <a:rPr lang="en-GB" sz="1800"/>
                        <a:t>+1</a:t>
                      </a:r>
                    </a:p>
                  </a:txBody>
                  <a:tcPr marL="89965" marR="89965" marT="44989" marB="44989" anchor="ctr"/>
                </a:tc>
                <a:tc>
                  <a:txBody>
                    <a:bodyPr/>
                    <a:lstStyle/>
                    <a:p>
                      <a:pPr algn="ctr"/>
                      <a:r>
                        <a:rPr lang="en-GB" sz="1800"/>
                        <a:t>+1</a:t>
                      </a:r>
                    </a:p>
                  </a:txBody>
                  <a:tcPr marL="89965" marR="89965" marT="44989" marB="44989" anchor="ctr"/>
                </a:tc>
                <a:tc>
                  <a:txBody>
                    <a:bodyPr/>
                    <a:lstStyle/>
                    <a:p>
                      <a:pPr algn="ctr"/>
                      <a:r>
                        <a:rPr lang="en-GB" sz="1800"/>
                        <a:t>1</a:t>
                      </a:r>
                    </a:p>
                  </a:txBody>
                  <a:tcPr marL="89965" marR="89965" marT="44989" marB="44989" anchor="ctr"/>
                </a:tc>
                <a:extLst>
                  <a:ext uri="{0D108BD9-81ED-4DB2-BD59-A6C34878D82A}">
                    <a16:rowId xmlns:a16="http://schemas.microsoft.com/office/drawing/2014/main" val="10007"/>
                  </a:ext>
                </a:extLst>
              </a:tr>
              <a:tr h="364913">
                <a:tc>
                  <a:txBody>
                    <a:bodyPr/>
                    <a:lstStyle/>
                    <a:p>
                      <a:pPr algn="ctr"/>
                      <a:r>
                        <a:rPr lang="en-GB" sz="1800"/>
                        <a:t>0000</a:t>
                      </a:r>
                    </a:p>
                  </a:txBody>
                  <a:tcPr marL="89965" marR="89965" marT="44989" marB="44989" anchor="ctr"/>
                </a:tc>
                <a:tc>
                  <a:txBody>
                    <a:bodyPr/>
                    <a:lstStyle/>
                    <a:p>
                      <a:pPr algn="ctr"/>
                      <a:r>
                        <a:rPr lang="en-GB" sz="1800"/>
                        <a:t>0</a:t>
                      </a:r>
                    </a:p>
                  </a:txBody>
                  <a:tcPr marL="89965" marR="89965" marT="44989" marB="44989" anchor="ctr"/>
                </a:tc>
                <a:tc>
                  <a:txBody>
                    <a:bodyPr/>
                    <a:lstStyle/>
                    <a:p>
                      <a:pPr algn="ctr"/>
                      <a:r>
                        <a:rPr lang="en-GB" sz="1800"/>
                        <a:t>0</a:t>
                      </a:r>
                    </a:p>
                  </a:txBody>
                  <a:tcPr marL="89965" marR="89965" marT="44989" marB="44989" anchor="ctr"/>
                </a:tc>
                <a:tc>
                  <a:txBody>
                    <a:bodyPr/>
                    <a:lstStyle/>
                    <a:p>
                      <a:pPr algn="ctr"/>
                      <a:r>
                        <a:rPr lang="en-GB" sz="1800"/>
                        <a:t>+0</a:t>
                      </a:r>
                    </a:p>
                  </a:txBody>
                  <a:tcPr marL="89965" marR="89965" marT="44989" marB="44989" anchor="ctr"/>
                </a:tc>
                <a:tc>
                  <a:txBody>
                    <a:bodyPr/>
                    <a:lstStyle/>
                    <a:p>
                      <a:pPr algn="ctr"/>
                      <a:r>
                        <a:rPr lang="en-GB" sz="1800"/>
                        <a:t>+0</a:t>
                      </a:r>
                    </a:p>
                  </a:txBody>
                  <a:tcPr marL="89965" marR="89965" marT="44989" marB="44989" anchor="ctr"/>
                </a:tc>
                <a:tc>
                  <a:txBody>
                    <a:bodyPr/>
                    <a:lstStyle/>
                    <a:p>
                      <a:pPr algn="ctr"/>
                      <a:r>
                        <a:rPr lang="en-GB" sz="1800"/>
                        <a:t>0</a:t>
                      </a:r>
                    </a:p>
                  </a:txBody>
                  <a:tcPr marL="89965" marR="89965" marT="44989" marB="44989" anchor="ctr"/>
                </a:tc>
                <a:extLst>
                  <a:ext uri="{0D108BD9-81ED-4DB2-BD59-A6C34878D82A}">
                    <a16:rowId xmlns:a16="http://schemas.microsoft.com/office/drawing/2014/main" val="10008"/>
                  </a:ext>
                </a:extLst>
              </a:tr>
              <a:tr h="364913">
                <a:tc>
                  <a:txBody>
                    <a:bodyPr/>
                    <a:lstStyle/>
                    <a:p>
                      <a:pPr algn="ctr"/>
                      <a:r>
                        <a:rPr lang="en-GB" sz="1800"/>
                        <a:t>1000</a:t>
                      </a:r>
                    </a:p>
                  </a:txBody>
                  <a:tcPr marL="89965" marR="89965" marT="44989" marB="44989" anchor="ctr"/>
                </a:tc>
                <a:tc>
                  <a:txBody>
                    <a:bodyPr/>
                    <a:lstStyle/>
                    <a:p>
                      <a:pPr algn="ctr"/>
                      <a:r>
                        <a:rPr lang="en-GB" sz="1800"/>
                        <a:t>8</a:t>
                      </a:r>
                    </a:p>
                  </a:txBody>
                  <a:tcPr marL="89965" marR="89965" marT="44989" marB="44989" anchor="ctr"/>
                </a:tc>
                <a:tc>
                  <a:txBody>
                    <a:bodyPr/>
                    <a:lstStyle/>
                    <a:p>
                      <a:pPr algn="ctr"/>
                      <a:r>
                        <a:rPr lang="en-GB" sz="1800">
                          <a:solidFill>
                            <a:srgbClr val="FF0000"/>
                          </a:solidFill>
                        </a:rPr>
                        <a:t>-0</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t>-8</a:t>
                      </a:r>
                    </a:p>
                  </a:txBody>
                  <a:tcPr marL="89965" marR="89965" marT="44989" marB="44989" anchor="ctr"/>
                </a:tc>
                <a:tc>
                  <a:txBody>
                    <a:bodyPr/>
                    <a:lstStyle/>
                    <a:p>
                      <a:pPr algn="ctr"/>
                      <a:r>
                        <a:rPr lang="en-GB" sz="1800"/>
                        <a:t>8</a:t>
                      </a:r>
                    </a:p>
                  </a:txBody>
                  <a:tcPr marL="89965" marR="89965" marT="44989" marB="44989" anchor="ctr"/>
                </a:tc>
                <a:extLst>
                  <a:ext uri="{0D108BD9-81ED-4DB2-BD59-A6C34878D82A}">
                    <a16:rowId xmlns:a16="http://schemas.microsoft.com/office/drawing/2014/main" val="10009"/>
                  </a:ext>
                </a:extLst>
              </a:tr>
              <a:tr h="364913">
                <a:tc>
                  <a:txBody>
                    <a:bodyPr/>
                    <a:lstStyle/>
                    <a:p>
                      <a:pPr algn="ctr"/>
                      <a:r>
                        <a:rPr lang="en-GB" sz="1800"/>
                        <a:t>1001</a:t>
                      </a:r>
                    </a:p>
                  </a:txBody>
                  <a:tcPr marL="89965" marR="89965" marT="44989" marB="44989" anchor="ctr"/>
                </a:tc>
                <a:tc>
                  <a:txBody>
                    <a:bodyPr/>
                    <a:lstStyle/>
                    <a:p>
                      <a:pPr algn="ctr"/>
                      <a:r>
                        <a:rPr lang="en-GB" sz="1800"/>
                        <a:t>9</a:t>
                      </a:r>
                    </a:p>
                  </a:txBody>
                  <a:tcPr marL="89965" marR="89965" marT="44989" marB="44989" anchor="ctr"/>
                </a:tc>
                <a:tc>
                  <a:txBody>
                    <a:bodyPr/>
                    <a:lstStyle/>
                    <a:p>
                      <a:pPr algn="ctr"/>
                      <a:r>
                        <a:rPr lang="en-GB" sz="1800"/>
                        <a:t>-1</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t>9</a:t>
                      </a:r>
                    </a:p>
                  </a:txBody>
                  <a:tcPr marL="89965" marR="89965" marT="44989" marB="44989" anchor="ctr"/>
                </a:tc>
                <a:extLst>
                  <a:ext uri="{0D108BD9-81ED-4DB2-BD59-A6C34878D82A}">
                    <a16:rowId xmlns:a16="http://schemas.microsoft.com/office/drawing/2014/main" val="10010"/>
                  </a:ext>
                </a:extLst>
              </a:tr>
              <a:tr h="364913">
                <a:tc>
                  <a:txBody>
                    <a:bodyPr/>
                    <a:lstStyle/>
                    <a:p>
                      <a:pPr algn="ctr"/>
                      <a:r>
                        <a:rPr lang="en-GB" sz="1800"/>
                        <a:t>1010</a:t>
                      </a:r>
                    </a:p>
                  </a:txBody>
                  <a:tcPr marL="89965" marR="89965" marT="44989" marB="44989" anchor="ctr"/>
                </a:tc>
                <a:tc>
                  <a:txBody>
                    <a:bodyPr/>
                    <a:lstStyle/>
                    <a:p>
                      <a:pPr algn="ctr"/>
                      <a:r>
                        <a:rPr lang="en-GB" sz="1800"/>
                        <a:t>10</a:t>
                      </a:r>
                    </a:p>
                  </a:txBody>
                  <a:tcPr marL="89965" marR="89965" marT="44989" marB="44989" anchor="ctr"/>
                </a:tc>
                <a:tc>
                  <a:txBody>
                    <a:bodyPr/>
                    <a:lstStyle/>
                    <a:p>
                      <a:pPr algn="ctr"/>
                      <a:r>
                        <a:rPr lang="en-GB" sz="1800"/>
                        <a:t>-2</a:t>
                      </a:r>
                    </a:p>
                  </a:txBody>
                  <a:tcPr marL="89965" marR="89965" marT="44989" marB="44989" anchor="ctr"/>
                </a:tc>
                <a:tc>
                  <a:txBody>
                    <a:bodyPr/>
                    <a:lstStyle/>
                    <a:p>
                      <a:pPr algn="ctr"/>
                      <a:r>
                        <a:rPr lang="en-GB" sz="1800"/>
                        <a:t>-5</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solidFill>
                            <a:srgbClr val="FF0000"/>
                          </a:solidFill>
                        </a:rPr>
                        <a:t>Undefined</a:t>
                      </a:r>
                    </a:p>
                  </a:txBody>
                  <a:tcPr marL="89965" marR="89965" marT="44989" marB="44989" anchor="ctr"/>
                </a:tc>
                <a:extLst>
                  <a:ext uri="{0D108BD9-81ED-4DB2-BD59-A6C34878D82A}">
                    <a16:rowId xmlns:a16="http://schemas.microsoft.com/office/drawing/2014/main" val="10011"/>
                  </a:ext>
                </a:extLst>
              </a:tr>
              <a:tr h="364913">
                <a:tc>
                  <a:txBody>
                    <a:bodyPr/>
                    <a:lstStyle/>
                    <a:p>
                      <a:pPr algn="ctr"/>
                      <a:r>
                        <a:rPr lang="en-GB" sz="1800"/>
                        <a:t>1011</a:t>
                      </a:r>
                    </a:p>
                  </a:txBody>
                  <a:tcPr marL="89965" marR="89965" marT="44989" marB="44989" anchor="ctr"/>
                </a:tc>
                <a:tc>
                  <a:txBody>
                    <a:bodyPr/>
                    <a:lstStyle/>
                    <a:p>
                      <a:pPr algn="ctr"/>
                      <a:r>
                        <a:rPr lang="en-GB" sz="1800"/>
                        <a:t>11</a:t>
                      </a:r>
                    </a:p>
                  </a:txBody>
                  <a:tcPr marL="89965" marR="89965" marT="44989" marB="44989" anchor="ctr"/>
                </a:tc>
                <a:tc>
                  <a:txBody>
                    <a:bodyPr/>
                    <a:lstStyle/>
                    <a:p>
                      <a:pPr algn="ctr"/>
                      <a:r>
                        <a:rPr lang="en-GB" sz="1800"/>
                        <a:t>-3</a:t>
                      </a:r>
                    </a:p>
                  </a:txBody>
                  <a:tcPr marL="89965" marR="89965" marT="44989" marB="44989" anchor="ctr"/>
                </a:tc>
                <a:tc>
                  <a:txBody>
                    <a:bodyPr/>
                    <a:lstStyle/>
                    <a:p>
                      <a:pPr algn="ctr"/>
                      <a:r>
                        <a:rPr lang="en-GB" sz="1800"/>
                        <a:t>-4</a:t>
                      </a:r>
                    </a:p>
                  </a:txBody>
                  <a:tcPr marL="89965" marR="89965" marT="44989" marB="44989" anchor="ctr"/>
                </a:tc>
                <a:tc>
                  <a:txBody>
                    <a:bodyPr/>
                    <a:lstStyle/>
                    <a:p>
                      <a:pPr algn="ctr"/>
                      <a:r>
                        <a:rPr lang="en-GB" sz="1800"/>
                        <a:t>-5</a:t>
                      </a:r>
                    </a:p>
                  </a:txBody>
                  <a:tcPr marL="89965" marR="89965" marT="44989" marB="449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a:solidFill>
                            <a:srgbClr val="FF0000"/>
                          </a:solidFill>
                        </a:rPr>
                        <a:t>Undefined</a:t>
                      </a:r>
                    </a:p>
                  </a:txBody>
                  <a:tcPr marL="89965" marR="89965" marT="44989" marB="44989" anchor="ctr"/>
                </a:tc>
                <a:extLst>
                  <a:ext uri="{0D108BD9-81ED-4DB2-BD59-A6C34878D82A}">
                    <a16:rowId xmlns:a16="http://schemas.microsoft.com/office/drawing/2014/main" val="10012"/>
                  </a:ext>
                </a:extLst>
              </a:tr>
              <a:tr h="364913">
                <a:tc>
                  <a:txBody>
                    <a:bodyPr/>
                    <a:lstStyle/>
                    <a:p>
                      <a:pPr algn="ctr"/>
                      <a:r>
                        <a:rPr lang="en-GB" sz="1800"/>
                        <a:t>1100</a:t>
                      </a:r>
                    </a:p>
                  </a:txBody>
                  <a:tcPr marL="89965" marR="89965" marT="44989" marB="44989" anchor="ctr"/>
                </a:tc>
                <a:tc>
                  <a:txBody>
                    <a:bodyPr/>
                    <a:lstStyle/>
                    <a:p>
                      <a:pPr algn="ctr"/>
                      <a:r>
                        <a:rPr lang="en-GB" sz="1800"/>
                        <a:t>12</a:t>
                      </a:r>
                    </a:p>
                  </a:txBody>
                  <a:tcPr marL="89965" marR="89965" marT="44989" marB="44989" anchor="ctr"/>
                </a:tc>
                <a:tc>
                  <a:txBody>
                    <a:bodyPr/>
                    <a:lstStyle/>
                    <a:p>
                      <a:pPr algn="ctr"/>
                      <a:r>
                        <a:rPr lang="en-GB" sz="1800"/>
                        <a:t>-4</a:t>
                      </a:r>
                    </a:p>
                  </a:txBody>
                  <a:tcPr marL="89965" marR="89965" marT="44989" marB="44989" anchor="ctr"/>
                </a:tc>
                <a:tc>
                  <a:txBody>
                    <a:bodyPr/>
                    <a:lstStyle/>
                    <a:p>
                      <a:pPr algn="ctr"/>
                      <a:r>
                        <a:rPr lang="en-GB" sz="1800"/>
                        <a:t>-3</a:t>
                      </a:r>
                    </a:p>
                  </a:txBody>
                  <a:tcPr marL="89965" marR="89965" marT="44989" marB="44989" anchor="ctr"/>
                </a:tc>
                <a:tc>
                  <a:txBody>
                    <a:bodyPr/>
                    <a:lstStyle/>
                    <a:p>
                      <a:pPr algn="ctr"/>
                      <a:r>
                        <a:rPr lang="en-GB" sz="1800"/>
                        <a:t>-4</a:t>
                      </a:r>
                    </a:p>
                  </a:txBody>
                  <a:tcPr marL="89965" marR="89965" marT="44989" marB="449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a:solidFill>
                            <a:srgbClr val="FF0000"/>
                          </a:solidFill>
                        </a:rPr>
                        <a:t>Undefined</a:t>
                      </a:r>
                    </a:p>
                  </a:txBody>
                  <a:tcPr marL="89965" marR="89965" marT="44989" marB="44989" anchor="ctr"/>
                </a:tc>
                <a:extLst>
                  <a:ext uri="{0D108BD9-81ED-4DB2-BD59-A6C34878D82A}">
                    <a16:rowId xmlns:a16="http://schemas.microsoft.com/office/drawing/2014/main" val="10013"/>
                  </a:ext>
                </a:extLst>
              </a:tr>
              <a:tr h="364913">
                <a:tc>
                  <a:txBody>
                    <a:bodyPr/>
                    <a:lstStyle/>
                    <a:p>
                      <a:pPr algn="ctr"/>
                      <a:r>
                        <a:rPr lang="en-GB" sz="1800"/>
                        <a:t>1101</a:t>
                      </a:r>
                    </a:p>
                  </a:txBody>
                  <a:tcPr marL="89965" marR="89965" marT="44989" marB="44989" anchor="ctr"/>
                </a:tc>
                <a:tc>
                  <a:txBody>
                    <a:bodyPr/>
                    <a:lstStyle/>
                    <a:p>
                      <a:pPr algn="ctr"/>
                      <a:r>
                        <a:rPr lang="en-GB" sz="1800"/>
                        <a:t>13</a:t>
                      </a:r>
                    </a:p>
                  </a:txBody>
                  <a:tcPr marL="89965" marR="89965" marT="44989" marB="44989" anchor="ctr"/>
                </a:tc>
                <a:tc>
                  <a:txBody>
                    <a:bodyPr/>
                    <a:lstStyle/>
                    <a:p>
                      <a:pPr algn="ctr"/>
                      <a:r>
                        <a:rPr lang="en-GB" sz="1800"/>
                        <a:t>-5</a:t>
                      </a:r>
                    </a:p>
                  </a:txBody>
                  <a:tcPr marL="89965" marR="89965" marT="44989" marB="44989" anchor="ctr"/>
                </a:tc>
                <a:tc>
                  <a:txBody>
                    <a:bodyPr/>
                    <a:lstStyle/>
                    <a:p>
                      <a:pPr algn="ctr"/>
                      <a:r>
                        <a:rPr lang="en-GB" sz="1800"/>
                        <a:t>-2</a:t>
                      </a:r>
                    </a:p>
                  </a:txBody>
                  <a:tcPr marL="89965" marR="89965" marT="44989" marB="44989" anchor="ctr"/>
                </a:tc>
                <a:tc>
                  <a:txBody>
                    <a:bodyPr/>
                    <a:lstStyle/>
                    <a:p>
                      <a:pPr algn="ctr"/>
                      <a:r>
                        <a:rPr lang="en-GB" sz="1800"/>
                        <a:t>-3</a:t>
                      </a:r>
                    </a:p>
                  </a:txBody>
                  <a:tcPr marL="89965" marR="89965" marT="44989" marB="449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a:solidFill>
                            <a:srgbClr val="FF0000"/>
                          </a:solidFill>
                        </a:rPr>
                        <a:t>Undefined</a:t>
                      </a:r>
                    </a:p>
                  </a:txBody>
                  <a:tcPr marL="89965" marR="89965" marT="44989" marB="44989" anchor="ctr"/>
                </a:tc>
                <a:extLst>
                  <a:ext uri="{0D108BD9-81ED-4DB2-BD59-A6C34878D82A}">
                    <a16:rowId xmlns:a16="http://schemas.microsoft.com/office/drawing/2014/main" val="10014"/>
                  </a:ext>
                </a:extLst>
              </a:tr>
              <a:tr h="364913">
                <a:tc>
                  <a:txBody>
                    <a:bodyPr/>
                    <a:lstStyle/>
                    <a:p>
                      <a:pPr algn="ctr"/>
                      <a:r>
                        <a:rPr lang="en-GB" sz="1800"/>
                        <a:t>1110</a:t>
                      </a:r>
                    </a:p>
                  </a:txBody>
                  <a:tcPr marL="89965" marR="89965" marT="44989" marB="44989" anchor="ctr"/>
                </a:tc>
                <a:tc>
                  <a:txBody>
                    <a:bodyPr/>
                    <a:lstStyle/>
                    <a:p>
                      <a:pPr algn="ctr"/>
                      <a:r>
                        <a:rPr lang="en-GB" sz="1800"/>
                        <a:t>14</a:t>
                      </a:r>
                    </a:p>
                  </a:txBody>
                  <a:tcPr marL="89965" marR="89965" marT="44989" marB="44989" anchor="ctr"/>
                </a:tc>
                <a:tc>
                  <a:txBody>
                    <a:bodyPr/>
                    <a:lstStyle/>
                    <a:p>
                      <a:pPr algn="ctr"/>
                      <a:r>
                        <a:rPr lang="en-GB" sz="1800"/>
                        <a:t>-6</a:t>
                      </a:r>
                    </a:p>
                  </a:txBody>
                  <a:tcPr marL="89965" marR="89965" marT="44989" marB="44989" anchor="ctr"/>
                </a:tc>
                <a:tc>
                  <a:txBody>
                    <a:bodyPr/>
                    <a:lstStyle/>
                    <a:p>
                      <a:pPr algn="ctr"/>
                      <a:r>
                        <a:rPr lang="en-GB" sz="1800"/>
                        <a:t>-1</a:t>
                      </a:r>
                    </a:p>
                  </a:txBody>
                  <a:tcPr marL="89965" marR="89965" marT="44989" marB="44989" anchor="ctr"/>
                </a:tc>
                <a:tc>
                  <a:txBody>
                    <a:bodyPr/>
                    <a:lstStyle/>
                    <a:p>
                      <a:pPr algn="ctr"/>
                      <a:r>
                        <a:rPr lang="en-GB" sz="1800"/>
                        <a:t>-2</a:t>
                      </a:r>
                    </a:p>
                  </a:txBody>
                  <a:tcPr marL="89965" marR="89965" marT="44989" marB="449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a:solidFill>
                            <a:srgbClr val="FF0000"/>
                          </a:solidFill>
                        </a:rPr>
                        <a:t>Undefined</a:t>
                      </a:r>
                    </a:p>
                  </a:txBody>
                  <a:tcPr marL="89965" marR="89965" marT="44989" marB="44989" anchor="ctr"/>
                </a:tc>
                <a:extLst>
                  <a:ext uri="{0D108BD9-81ED-4DB2-BD59-A6C34878D82A}">
                    <a16:rowId xmlns:a16="http://schemas.microsoft.com/office/drawing/2014/main" val="10015"/>
                  </a:ext>
                </a:extLst>
              </a:tr>
              <a:tr h="364913">
                <a:tc>
                  <a:txBody>
                    <a:bodyPr/>
                    <a:lstStyle/>
                    <a:p>
                      <a:pPr algn="ctr"/>
                      <a:r>
                        <a:rPr lang="en-GB" sz="1800"/>
                        <a:t>1111</a:t>
                      </a:r>
                    </a:p>
                  </a:txBody>
                  <a:tcPr marL="89965" marR="89965" marT="44989" marB="44989" anchor="ctr"/>
                </a:tc>
                <a:tc>
                  <a:txBody>
                    <a:bodyPr/>
                    <a:lstStyle/>
                    <a:p>
                      <a:pPr algn="ctr"/>
                      <a:r>
                        <a:rPr lang="en-GB" sz="1800"/>
                        <a:t>15</a:t>
                      </a:r>
                    </a:p>
                  </a:txBody>
                  <a:tcPr marL="89965" marR="89965" marT="44989" marB="44989" anchor="ctr"/>
                </a:tc>
                <a:tc>
                  <a:txBody>
                    <a:bodyPr/>
                    <a:lstStyle/>
                    <a:p>
                      <a:pPr algn="ctr"/>
                      <a:r>
                        <a:rPr lang="en-GB" sz="1800"/>
                        <a:t>-7</a:t>
                      </a:r>
                    </a:p>
                  </a:txBody>
                  <a:tcPr marL="89965" marR="89965" marT="44989" marB="44989" anchor="ctr"/>
                </a:tc>
                <a:tc>
                  <a:txBody>
                    <a:bodyPr/>
                    <a:lstStyle/>
                    <a:p>
                      <a:pPr algn="ctr"/>
                      <a:r>
                        <a:rPr lang="en-GB" sz="1800">
                          <a:solidFill>
                            <a:srgbClr val="FF0000"/>
                          </a:solidFill>
                        </a:rPr>
                        <a:t>-0</a:t>
                      </a:r>
                    </a:p>
                  </a:txBody>
                  <a:tcPr marL="89965" marR="89965" marT="44989" marB="44989" anchor="ctr"/>
                </a:tc>
                <a:tc>
                  <a:txBody>
                    <a:bodyPr/>
                    <a:lstStyle/>
                    <a:p>
                      <a:pPr algn="ctr"/>
                      <a:r>
                        <a:rPr lang="en-GB" sz="1800"/>
                        <a:t>-1</a:t>
                      </a:r>
                    </a:p>
                  </a:txBody>
                  <a:tcPr marL="89965" marR="89965" marT="44989" marB="4498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a:solidFill>
                            <a:srgbClr val="FF0000"/>
                          </a:solidFill>
                        </a:rPr>
                        <a:t>Undefined</a:t>
                      </a:r>
                    </a:p>
                  </a:txBody>
                  <a:tcPr marL="89965" marR="89965" marT="44989" marB="44989"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010354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292899-5A16-4070-927D-59D1D8563166}"/>
              </a:ext>
            </a:extLst>
          </p:cNvPr>
          <p:cNvSpPr>
            <a:spLocks noGrp="1"/>
          </p:cNvSpPr>
          <p:nvPr>
            <p:ph type="title"/>
          </p:nvPr>
        </p:nvSpPr>
        <p:spPr/>
        <p:txBody>
          <a:bodyPr/>
          <a:lstStyle/>
          <a:p>
            <a:r>
              <a:rPr lang="en-GB"/>
              <a:t>Unsigned Versus Two’s Complement Representation</a:t>
            </a:r>
          </a:p>
        </p:txBody>
      </p:sp>
      <p:sp>
        <p:nvSpPr>
          <p:cNvPr id="12" name="Text Placeholder 4">
            <a:extLst>
              <a:ext uri="{FF2B5EF4-FFF2-40B4-BE49-F238E27FC236}">
                <a16:creationId xmlns:a16="http://schemas.microsoft.com/office/drawing/2014/main" id="{50C3AFC8-A7FF-4879-ADBA-1A9CC8ED0680}"/>
              </a:ext>
            </a:extLst>
          </p:cNvPr>
          <p:cNvSpPr txBox="1">
            <a:spLocks/>
          </p:cNvSpPr>
          <p:nvPr/>
        </p:nvSpPr>
        <p:spPr bwMode="auto">
          <a:xfrm>
            <a:off x="2241557" y="2245848"/>
            <a:ext cx="4848927" cy="76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1" fontAlgn="base" hangingPunct="1">
              <a:spcBef>
                <a:spcPct val="0"/>
              </a:spcBef>
              <a:spcAft>
                <a:spcPct val="40000"/>
              </a:spcAft>
              <a:buNone/>
              <a:defRPr sz="2400" b="1">
                <a:solidFill>
                  <a:schemeClr val="tx1"/>
                </a:solidFill>
                <a:latin typeface="+mn-lt"/>
                <a:ea typeface="+mn-ea"/>
                <a:cs typeface="+mn-cs"/>
              </a:defRPr>
            </a:lvl1pPr>
            <a:lvl2pPr marL="457189" indent="0" algn="l" rtl="0" eaLnBrk="1" fontAlgn="base" hangingPunct="1">
              <a:spcBef>
                <a:spcPct val="0"/>
              </a:spcBef>
              <a:spcAft>
                <a:spcPct val="40000"/>
              </a:spcAft>
              <a:buNone/>
              <a:defRPr sz="2000" b="1">
                <a:solidFill>
                  <a:schemeClr val="tx1"/>
                </a:solidFill>
                <a:latin typeface="+mn-lt"/>
              </a:defRPr>
            </a:lvl2pPr>
            <a:lvl3pPr marL="914377" indent="0" algn="l" rtl="0" eaLnBrk="1" fontAlgn="base" hangingPunct="1">
              <a:spcBef>
                <a:spcPct val="0"/>
              </a:spcBef>
              <a:spcAft>
                <a:spcPct val="40000"/>
              </a:spcAft>
              <a:buNone/>
              <a:defRPr sz="1900" b="1">
                <a:solidFill>
                  <a:schemeClr val="tx1"/>
                </a:solidFill>
                <a:latin typeface="+mn-lt"/>
              </a:defRPr>
            </a:lvl3pPr>
            <a:lvl4pPr marL="1371566" indent="0" algn="l" rtl="0" eaLnBrk="1" fontAlgn="base" hangingPunct="1">
              <a:spcBef>
                <a:spcPct val="0"/>
              </a:spcBef>
              <a:spcAft>
                <a:spcPct val="40000"/>
              </a:spcAft>
              <a:buNone/>
              <a:defRPr sz="1600" b="1">
                <a:solidFill>
                  <a:schemeClr val="tx1"/>
                </a:solidFill>
                <a:latin typeface="+mn-lt"/>
              </a:defRPr>
            </a:lvl4pPr>
            <a:lvl5pPr marL="1828754" indent="0" algn="l" rtl="0" eaLnBrk="1" fontAlgn="base" hangingPunct="1">
              <a:spcBef>
                <a:spcPct val="0"/>
              </a:spcBef>
              <a:spcAft>
                <a:spcPct val="40000"/>
              </a:spcAft>
              <a:buNone/>
              <a:defRPr sz="1600" b="1">
                <a:solidFill>
                  <a:schemeClr val="tx1"/>
                </a:solidFill>
                <a:latin typeface="+mn-lt"/>
              </a:defRPr>
            </a:lvl5pPr>
            <a:lvl6pPr marL="2285943" indent="0" algn="l" rtl="0" eaLnBrk="1" fontAlgn="base" hangingPunct="1">
              <a:spcBef>
                <a:spcPct val="0"/>
              </a:spcBef>
              <a:spcAft>
                <a:spcPct val="40000"/>
              </a:spcAft>
              <a:buNone/>
              <a:defRPr sz="1600" b="1">
                <a:solidFill>
                  <a:schemeClr val="tx1"/>
                </a:solidFill>
                <a:latin typeface="+mn-lt"/>
              </a:defRPr>
            </a:lvl6pPr>
            <a:lvl7pPr marL="2743131" indent="0" algn="l" rtl="0" eaLnBrk="1" fontAlgn="base" hangingPunct="1">
              <a:spcBef>
                <a:spcPct val="0"/>
              </a:spcBef>
              <a:spcAft>
                <a:spcPct val="40000"/>
              </a:spcAft>
              <a:buNone/>
              <a:defRPr sz="1600" b="1">
                <a:solidFill>
                  <a:schemeClr val="tx1"/>
                </a:solidFill>
                <a:latin typeface="+mn-lt"/>
              </a:defRPr>
            </a:lvl7pPr>
            <a:lvl8pPr marL="3200320" indent="0" algn="l" rtl="0" eaLnBrk="1" fontAlgn="base" hangingPunct="1">
              <a:spcBef>
                <a:spcPct val="0"/>
              </a:spcBef>
              <a:spcAft>
                <a:spcPct val="40000"/>
              </a:spcAft>
              <a:buNone/>
              <a:defRPr sz="1600" b="1">
                <a:solidFill>
                  <a:schemeClr val="tx1"/>
                </a:solidFill>
                <a:latin typeface="+mn-lt"/>
              </a:defRPr>
            </a:lvl8pPr>
            <a:lvl9pPr marL="3657509" indent="0" algn="l" rtl="0" eaLnBrk="1" fontAlgn="base" hangingPunct="1">
              <a:spcBef>
                <a:spcPct val="0"/>
              </a:spcBef>
              <a:spcAft>
                <a:spcPct val="40000"/>
              </a:spcAft>
              <a:buNone/>
              <a:defRPr sz="1600" b="1">
                <a:solidFill>
                  <a:schemeClr val="tx1"/>
                </a:solidFill>
                <a:latin typeface="+mn-lt"/>
              </a:defRPr>
            </a:lvl9pPr>
          </a:lstStyle>
          <a:p>
            <a:pPr algn="ctr"/>
            <a:r>
              <a:rPr lang="en-GB" altLang="en-US" kern="0">
                <a:ea typeface="Lucida Sans Unicode" panose="020B0602030504020204" pitchFamily="34" charset="0"/>
              </a:rPr>
              <a:t>2’s Complement (mod-10)</a:t>
            </a:r>
          </a:p>
        </p:txBody>
      </p:sp>
      <p:sp>
        <p:nvSpPr>
          <p:cNvPr id="13" name="Text Placeholder 6">
            <a:extLst>
              <a:ext uri="{FF2B5EF4-FFF2-40B4-BE49-F238E27FC236}">
                <a16:creationId xmlns:a16="http://schemas.microsoft.com/office/drawing/2014/main" id="{9BCC1FD6-AFED-4F7B-97DC-93B20CDE8BFA}"/>
              </a:ext>
            </a:extLst>
          </p:cNvPr>
          <p:cNvSpPr txBox="1">
            <a:spLocks/>
          </p:cNvSpPr>
          <p:nvPr/>
        </p:nvSpPr>
        <p:spPr bwMode="auto">
          <a:xfrm>
            <a:off x="7267677" y="2272413"/>
            <a:ext cx="4850832" cy="76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1" fontAlgn="base" hangingPunct="1">
              <a:spcBef>
                <a:spcPct val="0"/>
              </a:spcBef>
              <a:spcAft>
                <a:spcPct val="40000"/>
              </a:spcAft>
              <a:buNone/>
              <a:defRPr sz="2400" b="1">
                <a:solidFill>
                  <a:schemeClr val="tx1"/>
                </a:solidFill>
                <a:latin typeface="+mn-lt"/>
                <a:ea typeface="+mn-ea"/>
                <a:cs typeface="+mn-cs"/>
              </a:defRPr>
            </a:lvl1pPr>
            <a:lvl2pPr marL="457189" indent="0" algn="l" rtl="0" eaLnBrk="1" fontAlgn="base" hangingPunct="1">
              <a:spcBef>
                <a:spcPct val="0"/>
              </a:spcBef>
              <a:spcAft>
                <a:spcPct val="40000"/>
              </a:spcAft>
              <a:buNone/>
              <a:defRPr sz="2000" b="1">
                <a:solidFill>
                  <a:schemeClr val="tx1"/>
                </a:solidFill>
                <a:latin typeface="+mn-lt"/>
              </a:defRPr>
            </a:lvl2pPr>
            <a:lvl3pPr marL="914377" indent="0" algn="l" rtl="0" eaLnBrk="1" fontAlgn="base" hangingPunct="1">
              <a:spcBef>
                <a:spcPct val="0"/>
              </a:spcBef>
              <a:spcAft>
                <a:spcPct val="40000"/>
              </a:spcAft>
              <a:buNone/>
              <a:defRPr sz="1900" b="1">
                <a:solidFill>
                  <a:schemeClr val="tx1"/>
                </a:solidFill>
                <a:latin typeface="+mn-lt"/>
              </a:defRPr>
            </a:lvl3pPr>
            <a:lvl4pPr marL="1371566" indent="0" algn="l" rtl="0" eaLnBrk="1" fontAlgn="base" hangingPunct="1">
              <a:spcBef>
                <a:spcPct val="0"/>
              </a:spcBef>
              <a:spcAft>
                <a:spcPct val="40000"/>
              </a:spcAft>
              <a:buNone/>
              <a:defRPr sz="1600" b="1">
                <a:solidFill>
                  <a:schemeClr val="tx1"/>
                </a:solidFill>
                <a:latin typeface="+mn-lt"/>
              </a:defRPr>
            </a:lvl4pPr>
            <a:lvl5pPr marL="1828754" indent="0" algn="l" rtl="0" eaLnBrk="1" fontAlgn="base" hangingPunct="1">
              <a:spcBef>
                <a:spcPct val="0"/>
              </a:spcBef>
              <a:spcAft>
                <a:spcPct val="40000"/>
              </a:spcAft>
              <a:buNone/>
              <a:defRPr sz="1600" b="1">
                <a:solidFill>
                  <a:schemeClr val="tx1"/>
                </a:solidFill>
                <a:latin typeface="+mn-lt"/>
              </a:defRPr>
            </a:lvl5pPr>
            <a:lvl6pPr marL="2285943" indent="0" algn="l" rtl="0" eaLnBrk="1" fontAlgn="base" hangingPunct="1">
              <a:spcBef>
                <a:spcPct val="0"/>
              </a:spcBef>
              <a:spcAft>
                <a:spcPct val="40000"/>
              </a:spcAft>
              <a:buNone/>
              <a:defRPr sz="1600" b="1">
                <a:solidFill>
                  <a:schemeClr val="tx1"/>
                </a:solidFill>
                <a:latin typeface="+mn-lt"/>
              </a:defRPr>
            </a:lvl6pPr>
            <a:lvl7pPr marL="2743131" indent="0" algn="l" rtl="0" eaLnBrk="1" fontAlgn="base" hangingPunct="1">
              <a:spcBef>
                <a:spcPct val="0"/>
              </a:spcBef>
              <a:spcAft>
                <a:spcPct val="40000"/>
              </a:spcAft>
              <a:buNone/>
              <a:defRPr sz="1600" b="1">
                <a:solidFill>
                  <a:schemeClr val="tx1"/>
                </a:solidFill>
                <a:latin typeface="+mn-lt"/>
              </a:defRPr>
            </a:lvl7pPr>
            <a:lvl8pPr marL="3200320" indent="0" algn="l" rtl="0" eaLnBrk="1" fontAlgn="base" hangingPunct="1">
              <a:spcBef>
                <a:spcPct val="0"/>
              </a:spcBef>
              <a:spcAft>
                <a:spcPct val="40000"/>
              </a:spcAft>
              <a:buNone/>
              <a:defRPr sz="1600" b="1">
                <a:solidFill>
                  <a:schemeClr val="tx1"/>
                </a:solidFill>
                <a:latin typeface="+mn-lt"/>
              </a:defRPr>
            </a:lvl8pPr>
            <a:lvl9pPr marL="3657509" indent="0" algn="l" rtl="0" eaLnBrk="1" fontAlgn="base" hangingPunct="1">
              <a:spcBef>
                <a:spcPct val="0"/>
              </a:spcBef>
              <a:spcAft>
                <a:spcPct val="40000"/>
              </a:spcAft>
              <a:buNone/>
              <a:defRPr sz="1600" b="1">
                <a:solidFill>
                  <a:schemeClr val="tx1"/>
                </a:solidFill>
                <a:latin typeface="+mn-lt"/>
              </a:defRPr>
            </a:lvl9pPr>
          </a:lstStyle>
          <a:p>
            <a:pPr algn="ctr"/>
            <a:endParaRPr lang="en-GB" altLang="en-US" kern="0">
              <a:ea typeface="Lucida Sans Unicode" panose="020B0602030504020204" pitchFamily="34" charset="0"/>
            </a:endParaRPr>
          </a:p>
          <a:p>
            <a:pPr algn="ctr"/>
            <a:r>
              <a:rPr lang="en-GB" altLang="en-US" kern="0">
                <a:ea typeface="Lucida Sans Unicode" panose="020B0602030504020204" pitchFamily="34" charset="0"/>
              </a:rPr>
              <a:t>Unsigned (mod-10)</a:t>
            </a:r>
          </a:p>
        </p:txBody>
      </p:sp>
      <p:pic>
        <p:nvPicPr>
          <p:cNvPr id="14" name="Content Placeholder 10">
            <a:extLst>
              <a:ext uri="{FF2B5EF4-FFF2-40B4-BE49-F238E27FC236}">
                <a16:creationId xmlns:a16="http://schemas.microsoft.com/office/drawing/2014/main" id="{CE3C837F-4CF9-48AB-951C-CDC717DC31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5487" y="3539530"/>
            <a:ext cx="3520949" cy="353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Content Placeholder 9">
            <a:extLst>
              <a:ext uri="{FF2B5EF4-FFF2-40B4-BE49-F238E27FC236}">
                <a16:creationId xmlns:a16="http://schemas.microsoft.com/office/drawing/2014/main" id="{EC811B5F-60B3-435A-84B8-B1078BD4CC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1700" y="3539530"/>
            <a:ext cx="3385675" cy="3532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 name="Arc 17">
            <a:extLst>
              <a:ext uri="{FF2B5EF4-FFF2-40B4-BE49-F238E27FC236}">
                <a16:creationId xmlns:a16="http://schemas.microsoft.com/office/drawing/2014/main" id="{892CED26-29B3-47EB-9FDA-8CF5AFDDFA82}"/>
              </a:ext>
            </a:extLst>
          </p:cNvPr>
          <p:cNvSpPr/>
          <p:nvPr/>
        </p:nvSpPr>
        <p:spPr bwMode="auto">
          <a:xfrm>
            <a:off x="8732831" y="4202566"/>
            <a:ext cx="2185351" cy="2187256"/>
          </a:xfrm>
          <a:prstGeom prst="arc">
            <a:avLst>
              <a:gd name="adj1" fmla="val 11875054"/>
              <a:gd name="adj2" fmla="val 20754362"/>
            </a:avLst>
          </a:prstGeom>
          <a:noFill/>
          <a:ln w="57150" cap="flat" cmpd="sng" algn="ctr">
            <a:solidFill>
              <a:srgbClr val="FF0000"/>
            </a:solidFill>
            <a:prstDash val="solid"/>
            <a:round/>
            <a:headEnd type="none" w="med" len="med"/>
            <a:tailEnd type="triangle" w="med" len="med"/>
          </a:ln>
          <a:effectLst/>
        </p:spPr>
        <p:txBody>
          <a:bodyPr/>
          <a:lstStyle/>
          <a:p>
            <a:pPr eaLnBrk="1" hangingPunct="1">
              <a:lnSpc>
                <a:spcPct val="76000"/>
              </a:lnSpc>
              <a:buClr>
                <a:srgbClr val="000005"/>
              </a:buClr>
              <a:buSzPct val="100000"/>
              <a:buFont typeface="Arial" charset="0"/>
              <a:buNone/>
              <a:defRPr/>
            </a:pPr>
            <a:endParaRPr lang="en-GB" sz="2400">
              <a:solidFill>
                <a:srgbClr val="000005"/>
              </a:solidFill>
              <a:latin typeface="Arial" charset="0"/>
              <a:cs typeface="Lucida Sans Unicode" charset="0"/>
            </a:endParaRPr>
          </a:p>
        </p:txBody>
      </p:sp>
      <p:sp>
        <p:nvSpPr>
          <p:cNvPr id="19" name="Arc 18">
            <a:extLst>
              <a:ext uri="{FF2B5EF4-FFF2-40B4-BE49-F238E27FC236}">
                <a16:creationId xmlns:a16="http://schemas.microsoft.com/office/drawing/2014/main" id="{07B44C48-7131-44FC-BEAD-CCF4485A83E1}"/>
              </a:ext>
            </a:extLst>
          </p:cNvPr>
          <p:cNvSpPr/>
          <p:nvPr/>
        </p:nvSpPr>
        <p:spPr bwMode="auto">
          <a:xfrm>
            <a:off x="3438070" y="4200660"/>
            <a:ext cx="2187256" cy="2185351"/>
          </a:xfrm>
          <a:prstGeom prst="arc">
            <a:avLst>
              <a:gd name="adj1" fmla="val 11665690"/>
              <a:gd name="adj2" fmla="val 20856498"/>
            </a:avLst>
          </a:prstGeom>
          <a:noFill/>
          <a:ln w="57150" cap="flat" cmpd="sng" algn="ctr">
            <a:solidFill>
              <a:srgbClr val="00B050"/>
            </a:solidFill>
            <a:prstDash val="solid"/>
            <a:round/>
            <a:headEnd type="none" w="med" len="med"/>
            <a:tailEnd type="triangle" w="med" len="med"/>
          </a:ln>
          <a:effectLst/>
        </p:spPr>
        <p:txBody>
          <a:bodyPr/>
          <a:lstStyle/>
          <a:p>
            <a:pPr eaLnBrk="1" hangingPunct="1">
              <a:lnSpc>
                <a:spcPct val="76000"/>
              </a:lnSpc>
              <a:buClr>
                <a:srgbClr val="000005"/>
              </a:buClr>
              <a:buSzPct val="100000"/>
              <a:buFont typeface="Arial" charset="0"/>
              <a:buNone/>
              <a:defRPr/>
            </a:pPr>
            <a:endParaRPr lang="en-GB" sz="2400">
              <a:solidFill>
                <a:srgbClr val="000005"/>
              </a:solidFill>
              <a:latin typeface="Arial" charset="0"/>
              <a:cs typeface="Lucida Sans Unicode" charset="0"/>
            </a:endParaRPr>
          </a:p>
        </p:txBody>
      </p:sp>
    </p:spTree>
    <p:extLst>
      <p:ext uri="{BB962C8B-B14F-4D97-AF65-F5344CB8AC3E}">
        <p14:creationId xmlns:p14="http://schemas.microsoft.com/office/powerpoint/2010/main" val="2629351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292899-5A16-4070-927D-59D1D8563166}"/>
              </a:ext>
            </a:extLst>
          </p:cNvPr>
          <p:cNvSpPr>
            <a:spLocks noGrp="1"/>
          </p:cNvSpPr>
          <p:nvPr>
            <p:ph type="title"/>
          </p:nvPr>
        </p:nvSpPr>
        <p:spPr/>
        <p:txBody>
          <a:bodyPr/>
          <a:lstStyle/>
          <a:p>
            <a:r>
              <a:rPr lang="en-GB"/>
              <a:t>Unsigned Versus Two’s Complement Representation</a:t>
            </a:r>
          </a:p>
        </p:txBody>
      </p:sp>
      <p:sp>
        <p:nvSpPr>
          <p:cNvPr id="12" name="Text Placeholder 4">
            <a:extLst>
              <a:ext uri="{FF2B5EF4-FFF2-40B4-BE49-F238E27FC236}">
                <a16:creationId xmlns:a16="http://schemas.microsoft.com/office/drawing/2014/main" id="{50C3AFC8-A7FF-4879-ADBA-1A9CC8ED0680}"/>
              </a:ext>
            </a:extLst>
          </p:cNvPr>
          <p:cNvSpPr txBox="1">
            <a:spLocks/>
          </p:cNvSpPr>
          <p:nvPr/>
        </p:nvSpPr>
        <p:spPr bwMode="auto">
          <a:xfrm>
            <a:off x="2241557" y="2245848"/>
            <a:ext cx="4848927" cy="76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1" fontAlgn="base" hangingPunct="1">
              <a:spcBef>
                <a:spcPct val="0"/>
              </a:spcBef>
              <a:spcAft>
                <a:spcPct val="40000"/>
              </a:spcAft>
              <a:buNone/>
              <a:defRPr sz="2400" b="1">
                <a:solidFill>
                  <a:schemeClr val="tx1"/>
                </a:solidFill>
                <a:latin typeface="+mn-lt"/>
                <a:ea typeface="+mn-ea"/>
                <a:cs typeface="+mn-cs"/>
              </a:defRPr>
            </a:lvl1pPr>
            <a:lvl2pPr marL="457189" indent="0" algn="l" rtl="0" eaLnBrk="1" fontAlgn="base" hangingPunct="1">
              <a:spcBef>
                <a:spcPct val="0"/>
              </a:spcBef>
              <a:spcAft>
                <a:spcPct val="40000"/>
              </a:spcAft>
              <a:buNone/>
              <a:defRPr sz="2000" b="1">
                <a:solidFill>
                  <a:schemeClr val="tx1"/>
                </a:solidFill>
                <a:latin typeface="+mn-lt"/>
              </a:defRPr>
            </a:lvl2pPr>
            <a:lvl3pPr marL="914377" indent="0" algn="l" rtl="0" eaLnBrk="1" fontAlgn="base" hangingPunct="1">
              <a:spcBef>
                <a:spcPct val="0"/>
              </a:spcBef>
              <a:spcAft>
                <a:spcPct val="40000"/>
              </a:spcAft>
              <a:buNone/>
              <a:defRPr sz="1900" b="1">
                <a:solidFill>
                  <a:schemeClr val="tx1"/>
                </a:solidFill>
                <a:latin typeface="+mn-lt"/>
              </a:defRPr>
            </a:lvl3pPr>
            <a:lvl4pPr marL="1371566" indent="0" algn="l" rtl="0" eaLnBrk="1" fontAlgn="base" hangingPunct="1">
              <a:spcBef>
                <a:spcPct val="0"/>
              </a:spcBef>
              <a:spcAft>
                <a:spcPct val="40000"/>
              </a:spcAft>
              <a:buNone/>
              <a:defRPr sz="1600" b="1">
                <a:solidFill>
                  <a:schemeClr val="tx1"/>
                </a:solidFill>
                <a:latin typeface="+mn-lt"/>
              </a:defRPr>
            </a:lvl4pPr>
            <a:lvl5pPr marL="1828754" indent="0" algn="l" rtl="0" eaLnBrk="1" fontAlgn="base" hangingPunct="1">
              <a:spcBef>
                <a:spcPct val="0"/>
              </a:spcBef>
              <a:spcAft>
                <a:spcPct val="40000"/>
              </a:spcAft>
              <a:buNone/>
              <a:defRPr sz="1600" b="1">
                <a:solidFill>
                  <a:schemeClr val="tx1"/>
                </a:solidFill>
                <a:latin typeface="+mn-lt"/>
              </a:defRPr>
            </a:lvl5pPr>
            <a:lvl6pPr marL="2285943" indent="0" algn="l" rtl="0" eaLnBrk="1" fontAlgn="base" hangingPunct="1">
              <a:spcBef>
                <a:spcPct val="0"/>
              </a:spcBef>
              <a:spcAft>
                <a:spcPct val="40000"/>
              </a:spcAft>
              <a:buNone/>
              <a:defRPr sz="1600" b="1">
                <a:solidFill>
                  <a:schemeClr val="tx1"/>
                </a:solidFill>
                <a:latin typeface="+mn-lt"/>
              </a:defRPr>
            </a:lvl6pPr>
            <a:lvl7pPr marL="2743131" indent="0" algn="l" rtl="0" eaLnBrk="1" fontAlgn="base" hangingPunct="1">
              <a:spcBef>
                <a:spcPct val="0"/>
              </a:spcBef>
              <a:spcAft>
                <a:spcPct val="40000"/>
              </a:spcAft>
              <a:buNone/>
              <a:defRPr sz="1600" b="1">
                <a:solidFill>
                  <a:schemeClr val="tx1"/>
                </a:solidFill>
                <a:latin typeface="+mn-lt"/>
              </a:defRPr>
            </a:lvl7pPr>
            <a:lvl8pPr marL="3200320" indent="0" algn="l" rtl="0" eaLnBrk="1" fontAlgn="base" hangingPunct="1">
              <a:spcBef>
                <a:spcPct val="0"/>
              </a:spcBef>
              <a:spcAft>
                <a:spcPct val="40000"/>
              </a:spcAft>
              <a:buNone/>
              <a:defRPr sz="1600" b="1">
                <a:solidFill>
                  <a:schemeClr val="tx1"/>
                </a:solidFill>
                <a:latin typeface="+mn-lt"/>
              </a:defRPr>
            </a:lvl8pPr>
            <a:lvl9pPr marL="3657509" indent="0" algn="l" rtl="0" eaLnBrk="1" fontAlgn="base" hangingPunct="1">
              <a:spcBef>
                <a:spcPct val="0"/>
              </a:spcBef>
              <a:spcAft>
                <a:spcPct val="40000"/>
              </a:spcAft>
              <a:buNone/>
              <a:defRPr sz="1600" b="1">
                <a:solidFill>
                  <a:schemeClr val="tx1"/>
                </a:solidFill>
                <a:latin typeface="+mn-lt"/>
              </a:defRPr>
            </a:lvl9pPr>
          </a:lstStyle>
          <a:p>
            <a:pPr algn="ctr"/>
            <a:r>
              <a:rPr lang="en-GB" altLang="en-US" kern="0">
                <a:ea typeface="Lucida Sans Unicode" panose="020B0602030504020204" pitchFamily="34" charset="0"/>
              </a:rPr>
              <a:t>2’s Complement (mod-10)</a:t>
            </a:r>
          </a:p>
        </p:txBody>
      </p:sp>
      <p:sp>
        <p:nvSpPr>
          <p:cNvPr id="13" name="Text Placeholder 6">
            <a:extLst>
              <a:ext uri="{FF2B5EF4-FFF2-40B4-BE49-F238E27FC236}">
                <a16:creationId xmlns:a16="http://schemas.microsoft.com/office/drawing/2014/main" id="{9BCC1FD6-AFED-4F7B-97DC-93B20CDE8BFA}"/>
              </a:ext>
            </a:extLst>
          </p:cNvPr>
          <p:cNvSpPr txBox="1">
            <a:spLocks/>
          </p:cNvSpPr>
          <p:nvPr/>
        </p:nvSpPr>
        <p:spPr bwMode="auto">
          <a:xfrm>
            <a:off x="7267677" y="2272413"/>
            <a:ext cx="4850832" cy="76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indent="0" algn="l" rtl="0" eaLnBrk="1" fontAlgn="base" hangingPunct="1">
              <a:spcBef>
                <a:spcPct val="0"/>
              </a:spcBef>
              <a:spcAft>
                <a:spcPct val="40000"/>
              </a:spcAft>
              <a:buNone/>
              <a:defRPr sz="2400" b="1">
                <a:solidFill>
                  <a:schemeClr val="tx1"/>
                </a:solidFill>
                <a:latin typeface="+mn-lt"/>
                <a:ea typeface="+mn-ea"/>
                <a:cs typeface="+mn-cs"/>
              </a:defRPr>
            </a:lvl1pPr>
            <a:lvl2pPr marL="457189" indent="0" algn="l" rtl="0" eaLnBrk="1" fontAlgn="base" hangingPunct="1">
              <a:spcBef>
                <a:spcPct val="0"/>
              </a:spcBef>
              <a:spcAft>
                <a:spcPct val="40000"/>
              </a:spcAft>
              <a:buNone/>
              <a:defRPr sz="2000" b="1">
                <a:solidFill>
                  <a:schemeClr val="tx1"/>
                </a:solidFill>
                <a:latin typeface="+mn-lt"/>
              </a:defRPr>
            </a:lvl2pPr>
            <a:lvl3pPr marL="914377" indent="0" algn="l" rtl="0" eaLnBrk="1" fontAlgn="base" hangingPunct="1">
              <a:spcBef>
                <a:spcPct val="0"/>
              </a:spcBef>
              <a:spcAft>
                <a:spcPct val="40000"/>
              </a:spcAft>
              <a:buNone/>
              <a:defRPr sz="1900" b="1">
                <a:solidFill>
                  <a:schemeClr val="tx1"/>
                </a:solidFill>
                <a:latin typeface="+mn-lt"/>
              </a:defRPr>
            </a:lvl3pPr>
            <a:lvl4pPr marL="1371566" indent="0" algn="l" rtl="0" eaLnBrk="1" fontAlgn="base" hangingPunct="1">
              <a:spcBef>
                <a:spcPct val="0"/>
              </a:spcBef>
              <a:spcAft>
                <a:spcPct val="40000"/>
              </a:spcAft>
              <a:buNone/>
              <a:defRPr sz="1600" b="1">
                <a:solidFill>
                  <a:schemeClr val="tx1"/>
                </a:solidFill>
                <a:latin typeface="+mn-lt"/>
              </a:defRPr>
            </a:lvl4pPr>
            <a:lvl5pPr marL="1828754" indent="0" algn="l" rtl="0" eaLnBrk="1" fontAlgn="base" hangingPunct="1">
              <a:spcBef>
                <a:spcPct val="0"/>
              </a:spcBef>
              <a:spcAft>
                <a:spcPct val="40000"/>
              </a:spcAft>
              <a:buNone/>
              <a:defRPr sz="1600" b="1">
                <a:solidFill>
                  <a:schemeClr val="tx1"/>
                </a:solidFill>
                <a:latin typeface="+mn-lt"/>
              </a:defRPr>
            </a:lvl5pPr>
            <a:lvl6pPr marL="2285943" indent="0" algn="l" rtl="0" eaLnBrk="1" fontAlgn="base" hangingPunct="1">
              <a:spcBef>
                <a:spcPct val="0"/>
              </a:spcBef>
              <a:spcAft>
                <a:spcPct val="40000"/>
              </a:spcAft>
              <a:buNone/>
              <a:defRPr sz="1600" b="1">
                <a:solidFill>
                  <a:schemeClr val="tx1"/>
                </a:solidFill>
                <a:latin typeface="+mn-lt"/>
              </a:defRPr>
            </a:lvl6pPr>
            <a:lvl7pPr marL="2743131" indent="0" algn="l" rtl="0" eaLnBrk="1" fontAlgn="base" hangingPunct="1">
              <a:spcBef>
                <a:spcPct val="0"/>
              </a:spcBef>
              <a:spcAft>
                <a:spcPct val="40000"/>
              </a:spcAft>
              <a:buNone/>
              <a:defRPr sz="1600" b="1">
                <a:solidFill>
                  <a:schemeClr val="tx1"/>
                </a:solidFill>
                <a:latin typeface="+mn-lt"/>
              </a:defRPr>
            </a:lvl7pPr>
            <a:lvl8pPr marL="3200320" indent="0" algn="l" rtl="0" eaLnBrk="1" fontAlgn="base" hangingPunct="1">
              <a:spcBef>
                <a:spcPct val="0"/>
              </a:spcBef>
              <a:spcAft>
                <a:spcPct val="40000"/>
              </a:spcAft>
              <a:buNone/>
              <a:defRPr sz="1600" b="1">
                <a:solidFill>
                  <a:schemeClr val="tx1"/>
                </a:solidFill>
                <a:latin typeface="+mn-lt"/>
              </a:defRPr>
            </a:lvl8pPr>
            <a:lvl9pPr marL="3657509" indent="0" algn="l" rtl="0" eaLnBrk="1" fontAlgn="base" hangingPunct="1">
              <a:spcBef>
                <a:spcPct val="0"/>
              </a:spcBef>
              <a:spcAft>
                <a:spcPct val="40000"/>
              </a:spcAft>
              <a:buNone/>
              <a:defRPr sz="1600" b="1">
                <a:solidFill>
                  <a:schemeClr val="tx1"/>
                </a:solidFill>
                <a:latin typeface="+mn-lt"/>
              </a:defRPr>
            </a:lvl9pPr>
          </a:lstStyle>
          <a:p>
            <a:pPr algn="ctr"/>
            <a:endParaRPr lang="en-GB" altLang="en-US" kern="0">
              <a:ea typeface="Lucida Sans Unicode" panose="020B0602030504020204" pitchFamily="34" charset="0"/>
            </a:endParaRPr>
          </a:p>
          <a:p>
            <a:pPr algn="ctr"/>
            <a:r>
              <a:rPr lang="en-GB" altLang="en-US" kern="0">
                <a:ea typeface="Lucida Sans Unicode" panose="020B0602030504020204" pitchFamily="34" charset="0"/>
              </a:rPr>
              <a:t>Unsigned (mod-10)</a:t>
            </a:r>
          </a:p>
        </p:txBody>
      </p:sp>
      <p:pic>
        <p:nvPicPr>
          <p:cNvPr id="14" name="Content Placeholder 10">
            <a:extLst>
              <a:ext uri="{FF2B5EF4-FFF2-40B4-BE49-F238E27FC236}">
                <a16:creationId xmlns:a16="http://schemas.microsoft.com/office/drawing/2014/main" id="{CE3C837F-4CF9-48AB-951C-CDC717DC31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5487" y="3539530"/>
            <a:ext cx="3520949" cy="353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Content Placeholder 9">
            <a:extLst>
              <a:ext uri="{FF2B5EF4-FFF2-40B4-BE49-F238E27FC236}">
                <a16:creationId xmlns:a16="http://schemas.microsoft.com/office/drawing/2014/main" id="{EC811B5F-60B3-435A-84B8-B1078BD4CC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1700" y="3539530"/>
            <a:ext cx="3385675" cy="35323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Oval 4">
            <a:extLst>
              <a:ext uri="{FF2B5EF4-FFF2-40B4-BE49-F238E27FC236}">
                <a16:creationId xmlns:a16="http://schemas.microsoft.com/office/drawing/2014/main" id="{F0571E49-FE20-423D-8C8E-237D27172784}"/>
              </a:ext>
            </a:extLst>
          </p:cNvPr>
          <p:cNvSpPr>
            <a:spLocks noChangeArrowheads="1"/>
          </p:cNvSpPr>
          <p:nvPr/>
        </p:nvSpPr>
        <p:spPr bwMode="auto">
          <a:xfrm>
            <a:off x="2483527" y="4562663"/>
            <a:ext cx="777352" cy="691614"/>
          </a:xfrm>
          <a:prstGeom prst="ellipse">
            <a:avLst/>
          </a:prstGeom>
          <a:noFill/>
          <a:ln w="38100" algn="ctr">
            <a:solidFill>
              <a:srgbClr val="00502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1pPr>
            <a:lvl2pPr marL="742950" indent="-28575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2pPr>
            <a:lvl3pPr marL="11430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3pPr>
            <a:lvl4pPr marL="16002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4pPr>
            <a:lvl5pPr marL="20574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5pPr>
            <a:lvl6pPr marL="25146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6pPr>
            <a:lvl7pPr marL="29718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7pPr>
            <a:lvl8pPr marL="34290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8pPr>
            <a:lvl9pPr marL="38862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marL="0" marR="0" lvl="0" indent="0" defTabSz="914400" eaLnBrk="1" fontAlgn="auto" latinLnBrk="0" hangingPunct="1">
              <a:lnSpc>
                <a:spcPct val="76000"/>
              </a:lnSpc>
              <a:spcBef>
                <a:spcPts val="0"/>
              </a:spcBef>
              <a:spcAft>
                <a:spcPts val="0"/>
              </a:spcAft>
              <a:buClr>
                <a:srgbClr val="000005"/>
              </a:buClr>
              <a:buSzPct val="100000"/>
              <a:buFont typeface="Arial" panose="020B0604020202020204" pitchFamily="34" charset="0"/>
              <a:buNone/>
              <a:tabLst/>
              <a:defRPr/>
            </a:pPr>
            <a:endParaRPr kumimoji="0" lang="en-US" altLang="en-US" sz="2400" b="0" i="0" u="none" strike="noStrike" kern="0" cap="none" spc="0" normalizeH="0" baseline="0" noProof="0">
              <a:ln>
                <a:noFill/>
              </a:ln>
              <a:solidFill>
                <a:srgbClr val="FFFFFF"/>
              </a:solidFill>
              <a:effectLst/>
              <a:uLnTx/>
              <a:uFillTx/>
              <a:latin typeface="Arial" panose="020B0604020202020204" pitchFamily="34" charset="0"/>
              <a:cs typeface="Lucida Sans Unicode" panose="020B0602030504020204" pitchFamily="34" charset="0"/>
            </a:endParaRPr>
          </a:p>
        </p:txBody>
      </p:sp>
      <p:sp>
        <p:nvSpPr>
          <p:cNvPr id="17" name="Oval 10">
            <a:extLst>
              <a:ext uri="{FF2B5EF4-FFF2-40B4-BE49-F238E27FC236}">
                <a16:creationId xmlns:a16="http://schemas.microsoft.com/office/drawing/2014/main" id="{92C42151-D4AA-48CF-A808-F0DC5E709B68}"/>
              </a:ext>
            </a:extLst>
          </p:cNvPr>
          <p:cNvSpPr>
            <a:spLocks noChangeArrowheads="1"/>
          </p:cNvSpPr>
          <p:nvPr/>
        </p:nvSpPr>
        <p:spPr bwMode="auto">
          <a:xfrm>
            <a:off x="7785909" y="4562663"/>
            <a:ext cx="777352" cy="691614"/>
          </a:xfrm>
          <a:prstGeom prst="ellipse">
            <a:avLst/>
          </a:prstGeom>
          <a:noFill/>
          <a:ln w="38100" algn="ctr">
            <a:solidFill>
              <a:srgbClr val="00502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1pPr>
            <a:lvl2pPr marL="742950" indent="-28575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2pPr>
            <a:lvl3pPr marL="11430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3pPr>
            <a:lvl4pPr marL="16002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4pPr>
            <a:lvl5pPr marL="20574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5pPr>
            <a:lvl6pPr marL="25146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6pPr>
            <a:lvl7pPr marL="29718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7pPr>
            <a:lvl8pPr marL="34290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8pPr>
            <a:lvl9pPr marL="38862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marL="0" marR="0" lvl="0" indent="0" defTabSz="914400" eaLnBrk="1" fontAlgn="auto" latinLnBrk="0" hangingPunct="1">
              <a:lnSpc>
                <a:spcPct val="76000"/>
              </a:lnSpc>
              <a:spcBef>
                <a:spcPts val="0"/>
              </a:spcBef>
              <a:spcAft>
                <a:spcPts val="0"/>
              </a:spcAft>
              <a:buClr>
                <a:srgbClr val="000005"/>
              </a:buClr>
              <a:buSzPct val="100000"/>
              <a:buFont typeface="Arial" panose="020B0604020202020204" pitchFamily="34" charset="0"/>
              <a:buNone/>
              <a:tabLst/>
              <a:defRPr/>
            </a:pPr>
            <a:endParaRPr kumimoji="0" lang="en-US" altLang="en-US" sz="2400" b="0" i="0" u="none" strike="noStrike" kern="0" cap="none" spc="0" normalizeH="0" baseline="0" noProof="0">
              <a:ln>
                <a:noFill/>
              </a:ln>
              <a:solidFill>
                <a:srgbClr val="00502F"/>
              </a:solidFill>
              <a:effectLst/>
              <a:uLnTx/>
              <a:uFillTx/>
              <a:latin typeface="Arial" panose="020B0604020202020204" pitchFamily="34" charset="0"/>
              <a:cs typeface="Lucida Sans Unicode" panose="020B0602030504020204" pitchFamily="34" charset="0"/>
            </a:endParaRPr>
          </a:p>
        </p:txBody>
      </p:sp>
      <p:sp>
        <p:nvSpPr>
          <p:cNvPr id="18" name="Arc 17">
            <a:extLst>
              <a:ext uri="{FF2B5EF4-FFF2-40B4-BE49-F238E27FC236}">
                <a16:creationId xmlns:a16="http://schemas.microsoft.com/office/drawing/2014/main" id="{892CED26-29B3-47EB-9FDA-8CF5AFDDFA82}"/>
              </a:ext>
            </a:extLst>
          </p:cNvPr>
          <p:cNvSpPr/>
          <p:nvPr/>
        </p:nvSpPr>
        <p:spPr bwMode="auto">
          <a:xfrm>
            <a:off x="8732831" y="4202566"/>
            <a:ext cx="2185351" cy="2187256"/>
          </a:xfrm>
          <a:prstGeom prst="arc">
            <a:avLst>
              <a:gd name="adj1" fmla="val 11875054"/>
              <a:gd name="adj2" fmla="val 20754362"/>
            </a:avLst>
          </a:prstGeom>
          <a:noFill/>
          <a:ln w="57150" cap="flat" cmpd="sng" algn="ctr">
            <a:solidFill>
              <a:srgbClr val="FF0000"/>
            </a:solidFill>
            <a:prstDash val="solid"/>
            <a:round/>
            <a:headEnd type="none" w="med" len="med"/>
            <a:tailEnd type="triangle" w="med" len="med"/>
          </a:ln>
          <a:effectLst/>
        </p:spPr>
        <p:txBody>
          <a:bodyPr/>
          <a:lstStyle/>
          <a:p>
            <a:pPr eaLnBrk="1" hangingPunct="1">
              <a:lnSpc>
                <a:spcPct val="76000"/>
              </a:lnSpc>
              <a:buClr>
                <a:srgbClr val="000005"/>
              </a:buClr>
              <a:buSzPct val="100000"/>
              <a:buFont typeface="Arial" charset="0"/>
              <a:buNone/>
              <a:defRPr/>
            </a:pPr>
            <a:endParaRPr lang="en-GB" sz="2400">
              <a:solidFill>
                <a:srgbClr val="000005"/>
              </a:solidFill>
              <a:latin typeface="Arial" charset="0"/>
              <a:cs typeface="Lucida Sans Unicode" charset="0"/>
            </a:endParaRPr>
          </a:p>
        </p:txBody>
      </p:sp>
      <p:sp>
        <p:nvSpPr>
          <p:cNvPr id="19" name="Arc 18">
            <a:extLst>
              <a:ext uri="{FF2B5EF4-FFF2-40B4-BE49-F238E27FC236}">
                <a16:creationId xmlns:a16="http://schemas.microsoft.com/office/drawing/2014/main" id="{07B44C48-7131-44FC-BEAD-CCF4485A83E1}"/>
              </a:ext>
            </a:extLst>
          </p:cNvPr>
          <p:cNvSpPr/>
          <p:nvPr/>
        </p:nvSpPr>
        <p:spPr bwMode="auto">
          <a:xfrm>
            <a:off x="3438070" y="4200660"/>
            <a:ext cx="2187256" cy="2185351"/>
          </a:xfrm>
          <a:prstGeom prst="arc">
            <a:avLst>
              <a:gd name="adj1" fmla="val 11665690"/>
              <a:gd name="adj2" fmla="val 20856498"/>
            </a:avLst>
          </a:prstGeom>
          <a:noFill/>
          <a:ln w="57150" cap="flat" cmpd="sng" algn="ctr">
            <a:solidFill>
              <a:srgbClr val="00B050"/>
            </a:solidFill>
            <a:prstDash val="solid"/>
            <a:round/>
            <a:headEnd type="none" w="med" len="med"/>
            <a:tailEnd type="triangle" w="med" len="med"/>
          </a:ln>
          <a:effectLst/>
        </p:spPr>
        <p:txBody>
          <a:bodyPr/>
          <a:lstStyle/>
          <a:p>
            <a:pPr eaLnBrk="1" hangingPunct="1">
              <a:lnSpc>
                <a:spcPct val="76000"/>
              </a:lnSpc>
              <a:buClr>
                <a:srgbClr val="000005"/>
              </a:buClr>
              <a:buSzPct val="100000"/>
              <a:buFont typeface="Arial" charset="0"/>
              <a:buNone/>
              <a:defRPr/>
            </a:pPr>
            <a:endParaRPr lang="en-GB" sz="2400">
              <a:solidFill>
                <a:srgbClr val="000005"/>
              </a:solidFill>
              <a:latin typeface="Arial" charset="0"/>
              <a:cs typeface="Lucida Sans Unicode" charset="0"/>
            </a:endParaRPr>
          </a:p>
        </p:txBody>
      </p:sp>
      <p:sp>
        <p:nvSpPr>
          <p:cNvPr id="20" name="TextBox 1">
            <a:extLst>
              <a:ext uri="{FF2B5EF4-FFF2-40B4-BE49-F238E27FC236}">
                <a16:creationId xmlns:a16="http://schemas.microsoft.com/office/drawing/2014/main" id="{23ECC452-3D0A-435A-A5DB-C4E4DCCFC002}"/>
              </a:ext>
            </a:extLst>
          </p:cNvPr>
          <p:cNvSpPr txBox="1">
            <a:spLocks noChangeArrowheads="1"/>
          </p:cNvSpPr>
          <p:nvPr/>
        </p:nvSpPr>
        <p:spPr bwMode="auto">
          <a:xfrm>
            <a:off x="3870568" y="6880150"/>
            <a:ext cx="625120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1pPr>
            <a:lvl2pPr marL="742950" indent="-28575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2pPr>
            <a:lvl3pPr marL="11430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3pPr>
            <a:lvl4pPr marL="16002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4pPr>
            <a:lvl5pPr marL="2057400" indent="-228600">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5pPr>
            <a:lvl6pPr marL="25146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6pPr>
            <a:lvl7pPr marL="29718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7pPr>
            <a:lvl8pPr marL="34290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8pPr>
            <a:lvl9pPr marL="3886200" indent="-228600" defTabSz="449263" eaLnBrk="0" fontAlgn="base" hangingPunct="0">
              <a:spcBef>
                <a:spcPct val="0"/>
              </a:spcBef>
              <a:spcAft>
                <a:spcPct val="0"/>
              </a:spcAft>
              <a:defRPr>
                <a:solidFill>
                  <a:schemeClr val="bg1"/>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algn="ctr"/>
            <a:r>
              <a:rPr lang="en-GB" altLang="en-US" sz="2400" b="1">
                <a:solidFill>
                  <a:schemeClr val="tx1"/>
                </a:solidFill>
              </a:rPr>
              <a:t>4 subtract 2 = -2 add 4</a:t>
            </a:r>
          </a:p>
          <a:p>
            <a:pPr algn="ctr"/>
            <a:r>
              <a:rPr lang="en-GB" altLang="en-US" sz="2400">
                <a:solidFill>
                  <a:schemeClr val="accent2"/>
                </a:solidFill>
              </a:rPr>
              <a:t>Complement of ‘-2’ is 10-2=8</a:t>
            </a:r>
          </a:p>
          <a:p>
            <a:pPr algn="ctr"/>
            <a:r>
              <a:rPr lang="en-GB" altLang="en-US" sz="2400">
                <a:solidFill>
                  <a:schemeClr val="tx1"/>
                </a:solidFill>
              </a:rPr>
              <a:t>4 - 2 =</a:t>
            </a:r>
            <a:r>
              <a:rPr lang="en-GB" altLang="en-US" sz="2400">
                <a:solidFill>
                  <a:srgbClr val="00B050"/>
                </a:solidFill>
              </a:rPr>
              <a:t> (-2) + 4 </a:t>
            </a:r>
            <a:r>
              <a:rPr lang="en-GB" altLang="en-US" sz="2400">
                <a:solidFill>
                  <a:schemeClr val="tx1"/>
                </a:solidFill>
              </a:rPr>
              <a:t>=</a:t>
            </a:r>
            <a:r>
              <a:rPr lang="en-GB" altLang="en-US" sz="2400">
                <a:solidFill>
                  <a:srgbClr val="FF0000"/>
                </a:solidFill>
              </a:rPr>
              <a:t> (8 + 4) mod-10 </a:t>
            </a:r>
            <a:r>
              <a:rPr lang="en-GB" altLang="en-US" sz="2400">
                <a:solidFill>
                  <a:schemeClr val="tx1"/>
                </a:solidFill>
              </a:rPr>
              <a:t>=</a:t>
            </a:r>
            <a:r>
              <a:rPr lang="en-GB" altLang="en-US" sz="2400">
                <a:solidFill>
                  <a:srgbClr val="FF0000"/>
                </a:solidFill>
              </a:rPr>
              <a:t> </a:t>
            </a:r>
            <a:r>
              <a:rPr lang="en-GB" altLang="en-US" sz="2400">
                <a:solidFill>
                  <a:schemeClr val="tx1"/>
                </a:solidFill>
              </a:rPr>
              <a:t>2</a:t>
            </a:r>
          </a:p>
        </p:txBody>
      </p:sp>
    </p:spTree>
    <p:extLst>
      <p:ext uri="{BB962C8B-B14F-4D97-AF65-F5344CB8AC3E}">
        <p14:creationId xmlns:p14="http://schemas.microsoft.com/office/powerpoint/2010/main" val="3311112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4CC07A-33FB-45D9-AEA8-CA079002A5BD}"/>
              </a:ext>
            </a:extLst>
          </p:cNvPr>
          <p:cNvSpPr>
            <a:spLocks noGrp="1"/>
          </p:cNvSpPr>
          <p:nvPr>
            <p:ph type="title"/>
          </p:nvPr>
        </p:nvSpPr>
        <p:spPr/>
        <p:txBody>
          <a:bodyPr/>
          <a:lstStyle/>
          <a:p>
            <a:r>
              <a:rPr lang="en-GB"/>
              <a:t>Two’s Complement Subtraction</a:t>
            </a:r>
          </a:p>
        </p:txBody>
      </p:sp>
      <p:sp>
        <p:nvSpPr>
          <p:cNvPr id="12" name="Content Placeholder 3">
            <a:extLst>
              <a:ext uri="{FF2B5EF4-FFF2-40B4-BE49-F238E27FC236}">
                <a16:creationId xmlns:a16="http://schemas.microsoft.com/office/drawing/2014/main" id="{279DE64C-CC44-47A9-B77B-B095565EB4DE}"/>
              </a:ext>
            </a:extLst>
          </p:cNvPr>
          <p:cNvSpPr txBox="1">
            <a:spLocks/>
          </p:cNvSpPr>
          <p:nvPr/>
        </p:nvSpPr>
        <p:spPr>
          <a:xfrm>
            <a:off x="1916187" y="2294565"/>
            <a:ext cx="10109392" cy="5212834"/>
          </a:xfrm>
          <a:prstGeom prst="rect">
            <a:avLst/>
          </a:prstGeom>
        </p:spPr>
        <p:txBody>
          <a:bodyPr/>
          <a:lst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a:lstStyle>
          <a:p>
            <a:pPr marL="0" indent="0" algn="ctr">
              <a:buFontTx/>
              <a:buNone/>
            </a:pPr>
            <a:r>
              <a:rPr lang="en-GB" altLang="en-US" kern="0">
                <a:ea typeface="Lucida Sans Unicode" panose="020B0602030504020204" pitchFamily="34" charset="0"/>
              </a:rPr>
              <a:t>For subtraction, take the 2’s Complement and Add.</a:t>
            </a:r>
          </a:p>
          <a:p>
            <a:pPr marL="0" indent="0" algn="ctr">
              <a:buFontTx/>
              <a:buNone/>
            </a:pPr>
            <a:r>
              <a:rPr lang="en-GB" altLang="en-US" b="1" kern="0">
                <a:ea typeface="Lucida Sans Unicode" panose="020B0602030504020204" pitchFamily="34" charset="0"/>
              </a:rPr>
              <a:t>Subtraction become addition!</a:t>
            </a:r>
          </a:p>
          <a:p>
            <a:pPr marL="0" indent="0" algn="ctr">
              <a:buFontTx/>
              <a:buNone/>
            </a:pPr>
            <a:r>
              <a:rPr lang="en-GB" altLang="en-US" b="1" kern="0">
                <a:ea typeface="Lucida Sans Unicode" panose="020B0602030504020204" pitchFamily="34" charset="0"/>
              </a:rPr>
              <a:t>In 4-bit binary i.e. mod-16</a:t>
            </a:r>
          </a:p>
          <a:p>
            <a:pPr marL="0" indent="0">
              <a:spcAft>
                <a:spcPts val="0"/>
              </a:spcAft>
              <a:buFontTx/>
              <a:buNone/>
            </a:pPr>
            <a:endParaRPr lang="en-GB" altLang="en-US" sz="3841" b="1" kern="0">
              <a:latin typeface="Courier New" panose="02070309020205020404" pitchFamily="49" charset="0"/>
              <a:cs typeface="Courier New" panose="02070309020205020404" pitchFamily="49" charset="0"/>
            </a:endParaRPr>
          </a:p>
          <a:p>
            <a:pPr marL="0" indent="0">
              <a:spcAft>
                <a:spcPts val="0"/>
              </a:spcAft>
              <a:buFontTx/>
              <a:buNone/>
            </a:pPr>
            <a:r>
              <a:rPr lang="en-GB" altLang="en-US" sz="3841" b="1" kern="0">
                <a:latin typeface="Courier New" panose="02070309020205020404" pitchFamily="49" charset="0"/>
                <a:cs typeface="Courier New" panose="02070309020205020404" pitchFamily="49" charset="0"/>
              </a:rPr>
              <a:t>  (+4)   0100         (+4)   0100</a:t>
            </a:r>
          </a:p>
          <a:p>
            <a:pPr marL="0" indent="0">
              <a:spcAft>
                <a:spcPts val="0"/>
              </a:spcAft>
              <a:buFontTx/>
              <a:buNone/>
            </a:pPr>
            <a:r>
              <a:rPr lang="en-GB" altLang="en-US" sz="3841" b="1" kern="0">
                <a:latin typeface="Courier New" panose="02070309020205020404" pitchFamily="49" charset="0"/>
                <a:cs typeface="Courier New" panose="02070309020205020404" pitchFamily="49" charset="0"/>
              </a:rPr>
              <a:t> </a:t>
            </a:r>
            <a:r>
              <a:rPr lang="en-GB" altLang="en-US" sz="3841" b="1" u="sng" kern="0">
                <a:latin typeface="Courier New" panose="02070309020205020404" pitchFamily="49" charset="0"/>
                <a:cs typeface="Courier New" panose="02070309020205020404" pitchFamily="49" charset="0"/>
              </a:rPr>
              <a:t>-(+2)</a:t>
            </a:r>
            <a:r>
              <a:rPr lang="en-GB" altLang="en-US" sz="3841" b="1" kern="0">
                <a:latin typeface="Courier New" panose="02070309020205020404" pitchFamily="49" charset="0"/>
                <a:cs typeface="Courier New" panose="02070309020205020404" pitchFamily="49" charset="0"/>
              </a:rPr>
              <a:t>  </a:t>
            </a:r>
            <a:r>
              <a:rPr lang="en-GB" altLang="en-US" sz="3841" b="1" u="sng" kern="0">
                <a:latin typeface="Courier New" panose="02070309020205020404" pitchFamily="49" charset="0"/>
                <a:cs typeface="Courier New" panose="02070309020205020404" pitchFamily="49" charset="0"/>
              </a:rPr>
              <a:t>+0010</a:t>
            </a:r>
            <a:r>
              <a:rPr lang="en-GB" altLang="en-US" sz="3841" b="1" kern="0">
                <a:latin typeface="Courier New" panose="02070309020205020404" pitchFamily="49" charset="0"/>
                <a:cs typeface="Courier New" panose="02070309020205020404" pitchFamily="49" charset="0"/>
              </a:rPr>
              <a:t>        </a:t>
            </a:r>
            <a:r>
              <a:rPr lang="en-GB" altLang="en-US" sz="3841" b="1" u="sng" kern="0">
                <a:latin typeface="Courier New" panose="02070309020205020404" pitchFamily="49" charset="0"/>
                <a:cs typeface="Courier New" panose="02070309020205020404" pitchFamily="49" charset="0"/>
              </a:rPr>
              <a:t>+(-2)</a:t>
            </a:r>
            <a:r>
              <a:rPr lang="en-GB" altLang="en-US" sz="3841" b="1" kern="0">
                <a:latin typeface="Courier New" panose="02070309020205020404" pitchFamily="49" charset="0"/>
                <a:cs typeface="Courier New" panose="02070309020205020404" pitchFamily="49" charset="0"/>
              </a:rPr>
              <a:t>  </a:t>
            </a:r>
            <a:r>
              <a:rPr lang="en-GB" altLang="en-US" sz="3841" b="1" u="sng" kern="0">
                <a:latin typeface="Courier New" panose="02070309020205020404" pitchFamily="49" charset="0"/>
                <a:cs typeface="Courier New" panose="02070309020205020404" pitchFamily="49" charset="0"/>
              </a:rPr>
              <a:t>+1110</a:t>
            </a:r>
          </a:p>
          <a:p>
            <a:pPr marL="0" indent="0">
              <a:spcAft>
                <a:spcPts val="0"/>
              </a:spcAft>
              <a:buFontTx/>
              <a:buNone/>
            </a:pPr>
            <a:r>
              <a:rPr lang="en-GB" altLang="en-US" sz="3841" b="1" kern="0">
                <a:latin typeface="Courier New" panose="02070309020205020404" pitchFamily="49" charset="0"/>
                <a:cs typeface="Courier New" panose="02070309020205020404" pitchFamily="49" charset="0"/>
              </a:rPr>
              <a:t>                      (+2)  </a:t>
            </a:r>
            <a:r>
              <a:rPr lang="en-GB" altLang="en-US" sz="3841" b="1" kern="0">
                <a:solidFill>
                  <a:srgbClr val="FF0000"/>
                </a:solidFill>
                <a:latin typeface="Courier New" panose="02070309020205020404" pitchFamily="49" charset="0"/>
                <a:cs typeface="Courier New" panose="02070309020205020404" pitchFamily="49" charset="0"/>
              </a:rPr>
              <a:t>1</a:t>
            </a:r>
            <a:r>
              <a:rPr lang="en-GB" altLang="en-US" sz="3841" b="1" kern="0">
                <a:latin typeface="Courier New" panose="02070309020205020404" pitchFamily="49" charset="0"/>
                <a:cs typeface="Courier New" panose="02070309020205020404" pitchFamily="49" charset="0"/>
              </a:rPr>
              <a:t>0010</a:t>
            </a:r>
          </a:p>
          <a:p>
            <a:pPr marL="0" indent="0">
              <a:buFontTx/>
              <a:buNone/>
            </a:pPr>
            <a:endParaRPr lang="en-GB" altLang="en-US" kern="0">
              <a:latin typeface="Courier New" panose="02070309020205020404" pitchFamily="49" charset="0"/>
              <a:cs typeface="Courier New" panose="02070309020205020404" pitchFamily="49" charset="0"/>
            </a:endParaRPr>
          </a:p>
          <a:p>
            <a:pPr marL="0" indent="0" algn="ctr">
              <a:buFontTx/>
              <a:buNone/>
            </a:pPr>
            <a:endParaRPr lang="en-GB" altLang="en-US" kern="0">
              <a:latin typeface="Courier New" panose="02070309020205020404" pitchFamily="49" charset="0"/>
              <a:cs typeface="Courier New" panose="02070309020205020404" pitchFamily="49" charset="0"/>
            </a:endParaRPr>
          </a:p>
          <a:p>
            <a:pPr marL="0" indent="0" algn="ctr">
              <a:buFontTx/>
              <a:buNone/>
            </a:pPr>
            <a:r>
              <a:rPr lang="en-GB" altLang="en-US" b="1" kern="0">
                <a:solidFill>
                  <a:srgbClr val="FF0000"/>
                </a:solidFill>
                <a:cs typeface="Courier New" panose="02070309020205020404" pitchFamily="49" charset="0"/>
              </a:rPr>
              <a:t>Ignore carry digits shown in red</a:t>
            </a:r>
          </a:p>
        </p:txBody>
      </p:sp>
      <p:sp>
        <p:nvSpPr>
          <p:cNvPr id="13" name="Oval 1">
            <a:extLst>
              <a:ext uri="{FF2B5EF4-FFF2-40B4-BE49-F238E27FC236}">
                <a16:creationId xmlns:a16="http://schemas.microsoft.com/office/drawing/2014/main" id="{240599E7-9AA1-4046-A2A8-78643C88244A}"/>
              </a:ext>
            </a:extLst>
          </p:cNvPr>
          <p:cNvSpPr>
            <a:spLocks noChangeArrowheads="1"/>
          </p:cNvSpPr>
          <p:nvPr/>
        </p:nvSpPr>
        <p:spPr bwMode="auto">
          <a:xfrm>
            <a:off x="1790439" y="4914318"/>
            <a:ext cx="4235428" cy="777352"/>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eaLnBrk="1" hangingPunct="1">
              <a:spcAft>
                <a:spcPct val="0"/>
              </a:spcAft>
              <a:buFont typeface="Arial" panose="020B0604020202020204" pitchFamily="34" charset="0"/>
              <a:buNone/>
            </a:pPr>
            <a:endParaRPr lang="en-US" altLang="en-US" sz="2160">
              <a:solidFill>
                <a:schemeClr val="bg1"/>
              </a:solidFill>
            </a:endParaRPr>
          </a:p>
        </p:txBody>
      </p:sp>
      <p:sp>
        <p:nvSpPr>
          <p:cNvPr id="14" name="Oval 4">
            <a:extLst>
              <a:ext uri="{FF2B5EF4-FFF2-40B4-BE49-F238E27FC236}">
                <a16:creationId xmlns:a16="http://schemas.microsoft.com/office/drawing/2014/main" id="{93B38B0D-E3B5-41F0-9F95-7C3EB7907B10}"/>
              </a:ext>
            </a:extLst>
          </p:cNvPr>
          <p:cNvSpPr>
            <a:spLocks noChangeArrowheads="1"/>
          </p:cNvSpPr>
          <p:nvPr/>
        </p:nvSpPr>
        <p:spPr bwMode="auto">
          <a:xfrm>
            <a:off x="7668214" y="4914318"/>
            <a:ext cx="4233522" cy="777352"/>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ea typeface="Lucida Sans Unicode" panose="020B0602030504020204" pitchFamily="34" charset="0"/>
                <a:cs typeface="Lucida Sans Unicode" panose="020B0602030504020204" pitchFamily="34" charset="0"/>
              </a:defRPr>
            </a:lvl9pPr>
          </a:lstStyle>
          <a:p>
            <a:pPr eaLnBrk="1" hangingPunct="1">
              <a:spcAft>
                <a:spcPct val="0"/>
              </a:spcAft>
              <a:buFont typeface="Arial" panose="020B0604020202020204" pitchFamily="34" charset="0"/>
              <a:buNone/>
            </a:pPr>
            <a:endParaRPr lang="en-US" altLang="en-US" sz="2160">
              <a:solidFill>
                <a:schemeClr val="bg1"/>
              </a:solidFill>
            </a:endParaRPr>
          </a:p>
        </p:txBody>
      </p:sp>
      <p:cxnSp>
        <p:nvCxnSpPr>
          <p:cNvPr id="15" name="Straight Arrow Connector 5">
            <a:extLst>
              <a:ext uri="{FF2B5EF4-FFF2-40B4-BE49-F238E27FC236}">
                <a16:creationId xmlns:a16="http://schemas.microsoft.com/office/drawing/2014/main" id="{C62A0182-2E77-472F-B5BD-F682BF200661}"/>
              </a:ext>
            </a:extLst>
          </p:cNvPr>
          <p:cNvCxnSpPr>
            <a:cxnSpLocks noChangeShapeType="1"/>
            <a:stCxn id="13" idx="6"/>
            <a:endCxn id="14" idx="2"/>
          </p:cNvCxnSpPr>
          <p:nvPr/>
        </p:nvCxnSpPr>
        <p:spPr bwMode="auto">
          <a:xfrm>
            <a:off x="6025866" y="5302994"/>
            <a:ext cx="1642348" cy="0"/>
          </a:xfrm>
          <a:prstGeom prst="straightConnector1">
            <a:avLst/>
          </a:prstGeom>
          <a:noFill/>
          <a:ln w="76200" algn="ctr">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95212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83787B-25E5-4111-804F-D8295A48E42E}"/>
              </a:ext>
            </a:extLst>
          </p:cNvPr>
          <p:cNvSpPr>
            <a:spLocks noGrp="1"/>
          </p:cNvSpPr>
          <p:nvPr>
            <p:ph sz="half" idx="10"/>
          </p:nvPr>
        </p:nvSpPr>
        <p:spPr/>
        <p:txBody>
          <a:bodyPr/>
          <a:lstStyle/>
          <a:p>
            <a:pPr lvl="0">
              <a:spcBef>
                <a:spcPct val="0"/>
              </a:spcBef>
              <a:spcAft>
                <a:spcPct val="40000"/>
              </a:spcAft>
              <a:defRPr/>
            </a:pPr>
            <a:r>
              <a:rPr lang="en-GB" sz="2400" b="0">
                <a:solidFill>
                  <a:srgbClr val="000005"/>
                </a:solidFill>
                <a:latin typeface="Arial"/>
              </a:rPr>
              <a:t>9</a:t>
            </a:r>
            <a:r>
              <a:rPr lang="en-GB" sz="2400" b="0" baseline="-25000">
                <a:solidFill>
                  <a:srgbClr val="000005"/>
                </a:solidFill>
                <a:latin typeface="Arial"/>
              </a:rPr>
              <a:t>10</a:t>
            </a:r>
            <a:r>
              <a:rPr lang="en-GB" sz="2400" b="0">
                <a:solidFill>
                  <a:srgbClr val="000005"/>
                </a:solidFill>
                <a:latin typeface="Arial"/>
              </a:rPr>
              <a:t> =&gt; 1001</a:t>
            </a:r>
            <a:r>
              <a:rPr lang="en-GB" sz="2400" b="0" baseline="-25000">
                <a:solidFill>
                  <a:srgbClr val="000005"/>
                </a:solidFill>
                <a:latin typeface="Arial"/>
              </a:rPr>
              <a:t>BCD</a:t>
            </a:r>
            <a:endParaRPr lang="en-GB" sz="2400" b="0">
              <a:solidFill>
                <a:srgbClr val="000005"/>
              </a:solidFill>
              <a:latin typeface="Arial"/>
            </a:endParaRPr>
          </a:p>
          <a:p>
            <a:pPr lvl="0">
              <a:spcBef>
                <a:spcPct val="0"/>
              </a:spcBef>
              <a:spcAft>
                <a:spcPct val="40000"/>
              </a:spcAft>
              <a:defRPr/>
            </a:pPr>
            <a:r>
              <a:rPr lang="en-GB" sz="2400" b="0">
                <a:solidFill>
                  <a:srgbClr val="000005"/>
                </a:solidFill>
                <a:latin typeface="Arial"/>
              </a:rPr>
              <a:t>10</a:t>
            </a:r>
            <a:r>
              <a:rPr lang="en-GB" sz="2400" b="0" baseline="-25000">
                <a:solidFill>
                  <a:srgbClr val="000005"/>
                </a:solidFill>
                <a:latin typeface="Arial"/>
              </a:rPr>
              <a:t>10</a:t>
            </a:r>
            <a:r>
              <a:rPr lang="en-GB" sz="2400" b="0">
                <a:solidFill>
                  <a:srgbClr val="000005"/>
                </a:solidFill>
                <a:latin typeface="Arial"/>
              </a:rPr>
              <a:t> =&gt; 10</a:t>
            </a:r>
            <a:r>
              <a:rPr lang="en-GB" sz="2400" b="0" baseline="-25000">
                <a:solidFill>
                  <a:srgbClr val="000005"/>
                </a:solidFill>
                <a:latin typeface="Arial"/>
              </a:rPr>
              <a:t>10</a:t>
            </a:r>
            <a:r>
              <a:rPr lang="en-GB" sz="2400" b="0">
                <a:solidFill>
                  <a:srgbClr val="000005"/>
                </a:solidFill>
                <a:latin typeface="Arial"/>
              </a:rPr>
              <a:t> + 6</a:t>
            </a:r>
            <a:r>
              <a:rPr lang="en-GB" sz="2400" b="0" baseline="-25000">
                <a:solidFill>
                  <a:srgbClr val="000005"/>
                </a:solidFill>
                <a:latin typeface="Arial"/>
              </a:rPr>
              <a:t>10 </a:t>
            </a:r>
            <a:r>
              <a:rPr lang="en-GB" sz="2400" b="0">
                <a:solidFill>
                  <a:srgbClr val="000005"/>
                </a:solidFill>
                <a:latin typeface="Arial"/>
              </a:rPr>
              <a:t>= 1 0000</a:t>
            </a:r>
            <a:r>
              <a:rPr lang="en-GB" sz="2400" b="0" baseline="-25000">
                <a:solidFill>
                  <a:srgbClr val="000005"/>
                </a:solidFill>
                <a:latin typeface="Arial"/>
              </a:rPr>
              <a:t>BCD</a:t>
            </a:r>
            <a:endParaRPr lang="en-GB" sz="2400" b="0">
              <a:solidFill>
                <a:srgbClr val="000005"/>
              </a:solidFill>
              <a:latin typeface="Arial"/>
            </a:endParaRPr>
          </a:p>
          <a:p>
            <a:pPr lvl="0">
              <a:spcBef>
                <a:spcPct val="0"/>
              </a:spcBef>
              <a:spcAft>
                <a:spcPct val="40000"/>
              </a:spcAft>
              <a:defRPr/>
            </a:pPr>
            <a:r>
              <a:rPr lang="en-GB" sz="2400" b="0">
                <a:solidFill>
                  <a:srgbClr val="000005"/>
                </a:solidFill>
                <a:latin typeface="Arial"/>
              </a:rPr>
              <a:t> </a:t>
            </a:r>
          </a:p>
          <a:p>
            <a:pPr lvl="0">
              <a:spcBef>
                <a:spcPct val="0"/>
              </a:spcBef>
              <a:spcAft>
                <a:spcPct val="40000"/>
              </a:spcAft>
              <a:defRPr/>
            </a:pPr>
            <a:r>
              <a:rPr lang="en-GB" sz="2400" b="0">
                <a:solidFill>
                  <a:srgbClr val="000005"/>
                </a:solidFill>
                <a:latin typeface="Arial"/>
              </a:rPr>
              <a:t>Take this example:</a:t>
            </a:r>
          </a:p>
          <a:p>
            <a:pPr lvl="0">
              <a:spcBef>
                <a:spcPct val="0"/>
              </a:spcBef>
              <a:spcAft>
                <a:spcPct val="40000"/>
              </a:spcAft>
              <a:defRPr/>
            </a:pPr>
            <a:r>
              <a:rPr lang="en-GB" sz="2400" b="0">
                <a:solidFill>
                  <a:srgbClr val="000005"/>
                </a:solidFill>
                <a:latin typeface="Arial"/>
              </a:rPr>
              <a:t>9</a:t>
            </a:r>
            <a:r>
              <a:rPr lang="en-GB" sz="2400" b="0" baseline="-25000">
                <a:solidFill>
                  <a:srgbClr val="000005"/>
                </a:solidFill>
                <a:latin typeface="Arial"/>
              </a:rPr>
              <a:t>10     </a:t>
            </a:r>
            <a:r>
              <a:rPr lang="en-GB" sz="2400" b="0">
                <a:solidFill>
                  <a:srgbClr val="000005"/>
                </a:solidFill>
                <a:latin typeface="Arial"/>
              </a:rPr>
              <a:t>+</a:t>
            </a:r>
            <a:r>
              <a:rPr lang="en-GB" sz="2400" b="0" baseline="-25000">
                <a:solidFill>
                  <a:srgbClr val="000005"/>
                </a:solidFill>
                <a:latin typeface="Arial"/>
              </a:rPr>
              <a:t>   </a:t>
            </a:r>
            <a:r>
              <a:rPr lang="en-GB" sz="2400" b="0">
                <a:solidFill>
                  <a:srgbClr val="000005"/>
                </a:solidFill>
                <a:latin typeface="Arial"/>
              </a:rPr>
              <a:t>5</a:t>
            </a:r>
            <a:r>
              <a:rPr lang="en-GB" sz="2400" b="0" baseline="-25000">
                <a:solidFill>
                  <a:srgbClr val="000005"/>
                </a:solidFill>
                <a:latin typeface="Arial"/>
              </a:rPr>
              <a:t>10       </a:t>
            </a:r>
            <a:r>
              <a:rPr lang="en-GB" sz="2400" b="0">
                <a:solidFill>
                  <a:srgbClr val="000005"/>
                </a:solidFill>
                <a:latin typeface="Arial"/>
              </a:rPr>
              <a:t>=   14</a:t>
            </a:r>
            <a:r>
              <a:rPr lang="en-GB" sz="2400" b="0" baseline="-25000">
                <a:solidFill>
                  <a:srgbClr val="000005"/>
                </a:solidFill>
                <a:latin typeface="Arial"/>
              </a:rPr>
              <a:t>10</a:t>
            </a:r>
            <a:endParaRPr lang="en-GB" sz="2400" b="0">
              <a:solidFill>
                <a:srgbClr val="000005"/>
              </a:solidFill>
              <a:latin typeface="Arial"/>
            </a:endParaRPr>
          </a:p>
          <a:p>
            <a:pPr lvl="0">
              <a:spcBef>
                <a:spcPct val="0"/>
              </a:spcBef>
              <a:spcAft>
                <a:spcPct val="40000"/>
              </a:spcAft>
              <a:defRPr/>
            </a:pPr>
            <a:r>
              <a:rPr lang="en-GB" sz="2400" b="0">
                <a:solidFill>
                  <a:srgbClr val="000005"/>
                </a:solidFill>
                <a:latin typeface="Arial"/>
              </a:rPr>
              <a:t>1001</a:t>
            </a:r>
            <a:r>
              <a:rPr lang="en-GB" sz="2400" b="0" baseline="-25000">
                <a:solidFill>
                  <a:srgbClr val="000005"/>
                </a:solidFill>
                <a:latin typeface="Arial"/>
              </a:rPr>
              <a:t>2 </a:t>
            </a:r>
            <a:r>
              <a:rPr lang="en-GB" sz="2400" b="0">
                <a:solidFill>
                  <a:srgbClr val="000005"/>
                </a:solidFill>
                <a:latin typeface="Arial"/>
              </a:rPr>
              <a:t>+ 0101</a:t>
            </a:r>
            <a:r>
              <a:rPr lang="en-GB" sz="2400" b="0" baseline="-25000">
                <a:solidFill>
                  <a:srgbClr val="000005"/>
                </a:solidFill>
                <a:latin typeface="Arial"/>
              </a:rPr>
              <a:t>2</a:t>
            </a:r>
            <a:r>
              <a:rPr lang="en-GB" sz="2400" b="0">
                <a:solidFill>
                  <a:srgbClr val="000005"/>
                </a:solidFill>
                <a:latin typeface="Arial"/>
              </a:rPr>
              <a:t> = 1110</a:t>
            </a:r>
            <a:r>
              <a:rPr lang="en-GB" sz="2400" b="0" baseline="-25000">
                <a:solidFill>
                  <a:srgbClr val="000005"/>
                </a:solidFill>
                <a:latin typeface="Arial"/>
              </a:rPr>
              <a:t>2</a:t>
            </a:r>
          </a:p>
          <a:p>
            <a:pPr marL="342891" lvl="0" indent="-342891">
              <a:spcBef>
                <a:spcPct val="0"/>
              </a:spcBef>
              <a:spcAft>
                <a:spcPct val="40000"/>
              </a:spcAft>
              <a:buFontTx/>
              <a:buChar char="•"/>
              <a:defRPr/>
            </a:pPr>
            <a:endParaRPr lang="en-GB" sz="2400" b="0">
              <a:solidFill>
                <a:srgbClr val="000005"/>
              </a:solidFill>
              <a:latin typeface="Arial"/>
            </a:endParaRPr>
          </a:p>
          <a:p>
            <a:pPr lvl="0">
              <a:spcBef>
                <a:spcPct val="0"/>
              </a:spcBef>
              <a:spcAft>
                <a:spcPct val="40000"/>
              </a:spcAft>
              <a:defRPr/>
            </a:pPr>
            <a:r>
              <a:rPr lang="en-GB" sz="2400" b="0">
                <a:solidFill>
                  <a:srgbClr val="000005"/>
                </a:solidFill>
                <a:latin typeface="Arial"/>
              </a:rPr>
              <a:t>For a single 4-bit input: add 6 if 10 or greater</a:t>
            </a:r>
          </a:p>
          <a:p>
            <a:pPr lvl="0">
              <a:spcBef>
                <a:spcPct val="0"/>
              </a:spcBef>
              <a:spcAft>
                <a:spcPct val="40000"/>
              </a:spcAft>
              <a:defRPr/>
            </a:pPr>
            <a:r>
              <a:rPr lang="en-GB" sz="2400" b="0">
                <a:solidFill>
                  <a:srgbClr val="000005"/>
                </a:solidFill>
                <a:latin typeface="Arial"/>
              </a:rPr>
              <a:t>1110</a:t>
            </a:r>
            <a:r>
              <a:rPr lang="en-GB" sz="2400" b="0" baseline="-25000">
                <a:solidFill>
                  <a:srgbClr val="000005"/>
                </a:solidFill>
                <a:latin typeface="Arial"/>
              </a:rPr>
              <a:t>2 </a:t>
            </a:r>
            <a:r>
              <a:rPr lang="en-GB" sz="2400" b="0">
                <a:solidFill>
                  <a:srgbClr val="000005"/>
                </a:solidFill>
                <a:latin typeface="Arial"/>
              </a:rPr>
              <a:t>=</a:t>
            </a:r>
            <a:r>
              <a:rPr lang="en-GB" sz="2400" b="0" baseline="-25000">
                <a:solidFill>
                  <a:srgbClr val="000005"/>
                </a:solidFill>
                <a:latin typeface="Arial"/>
              </a:rPr>
              <a:t> </a:t>
            </a:r>
            <a:r>
              <a:rPr lang="en-GB" sz="2400" b="0">
                <a:solidFill>
                  <a:srgbClr val="000005"/>
                </a:solidFill>
                <a:latin typeface="Arial"/>
              </a:rPr>
              <a:t>0000 1110</a:t>
            </a:r>
            <a:r>
              <a:rPr lang="en-GB" sz="2400" b="0" baseline="-25000">
                <a:solidFill>
                  <a:srgbClr val="000005"/>
                </a:solidFill>
                <a:latin typeface="Arial"/>
              </a:rPr>
              <a:t>2 +</a:t>
            </a:r>
            <a:r>
              <a:rPr lang="en-GB" sz="2400" b="0">
                <a:solidFill>
                  <a:srgbClr val="000005"/>
                </a:solidFill>
                <a:latin typeface="Arial"/>
              </a:rPr>
              <a:t> 0000 0110</a:t>
            </a:r>
            <a:r>
              <a:rPr lang="en-GB" sz="2400" b="0" baseline="-25000">
                <a:solidFill>
                  <a:srgbClr val="000005"/>
                </a:solidFill>
                <a:latin typeface="Arial"/>
              </a:rPr>
              <a:t>2 </a:t>
            </a:r>
            <a:r>
              <a:rPr lang="en-GB" sz="2400" b="0">
                <a:solidFill>
                  <a:srgbClr val="000005"/>
                </a:solidFill>
                <a:latin typeface="Arial"/>
              </a:rPr>
              <a:t>=</a:t>
            </a:r>
            <a:r>
              <a:rPr lang="en-GB" sz="2400" b="0" baseline="-25000">
                <a:solidFill>
                  <a:srgbClr val="000005"/>
                </a:solidFill>
                <a:latin typeface="Arial"/>
              </a:rPr>
              <a:t> </a:t>
            </a:r>
            <a:r>
              <a:rPr lang="en-GB" sz="2400" b="0">
                <a:solidFill>
                  <a:srgbClr val="000005"/>
                </a:solidFill>
                <a:latin typeface="Arial"/>
              </a:rPr>
              <a:t> 0001  0100</a:t>
            </a:r>
            <a:r>
              <a:rPr lang="en-GB" sz="2400" b="0" baseline="-25000">
                <a:solidFill>
                  <a:srgbClr val="000005"/>
                </a:solidFill>
                <a:latin typeface="Arial"/>
              </a:rPr>
              <a:t> BCD = </a:t>
            </a:r>
            <a:r>
              <a:rPr lang="en-GB" sz="2400" b="0">
                <a:solidFill>
                  <a:srgbClr val="000005"/>
                </a:solidFill>
                <a:latin typeface="Arial"/>
              </a:rPr>
              <a:t>14</a:t>
            </a:r>
            <a:r>
              <a:rPr lang="en-GB" sz="2400" b="0" baseline="-25000">
                <a:solidFill>
                  <a:srgbClr val="000005"/>
                </a:solidFill>
                <a:latin typeface="Arial"/>
              </a:rPr>
              <a:t>10 </a:t>
            </a:r>
            <a:endParaRPr lang="en-GB" sz="2400" b="0">
              <a:solidFill>
                <a:srgbClr val="000005"/>
              </a:solidFill>
              <a:latin typeface="Arial"/>
            </a:endParaRPr>
          </a:p>
          <a:p>
            <a:endParaRPr lang="en-GB"/>
          </a:p>
        </p:txBody>
      </p:sp>
      <p:sp>
        <p:nvSpPr>
          <p:cNvPr id="3" name="Title 2">
            <a:extLst>
              <a:ext uri="{FF2B5EF4-FFF2-40B4-BE49-F238E27FC236}">
                <a16:creationId xmlns:a16="http://schemas.microsoft.com/office/drawing/2014/main" id="{770F130C-CE7A-4E98-8CB2-3DE5D2E09A11}"/>
              </a:ext>
            </a:extLst>
          </p:cNvPr>
          <p:cNvSpPr>
            <a:spLocks noGrp="1"/>
          </p:cNvSpPr>
          <p:nvPr>
            <p:ph type="title"/>
          </p:nvPr>
        </p:nvSpPr>
        <p:spPr/>
        <p:txBody>
          <a:bodyPr/>
          <a:lstStyle/>
          <a:p>
            <a:r>
              <a:rPr lang="en-GB" altLang="en-US">
                <a:ea typeface="Lucida Sans Unicode" panose="020B0602030504020204" pitchFamily="34" charset="0"/>
              </a:rPr>
              <a:t>Integer to BCD Conversion</a:t>
            </a:r>
            <a:endParaRPr lang="en-GB"/>
          </a:p>
        </p:txBody>
      </p:sp>
      <p:pic>
        <p:nvPicPr>
          <p:cNvPr id="4" name="Picture 3">
            <a:extLst>
              <a:ext uri="{FF2B5EF4-FFF2-40B4-BE49-F238E27FC236}">
                <a16:creationId xmlns:a16="http://schemas.microsoft.com/office/drawing/2014/main" id="{5AEAF76E-2831-48F8-BC8A-3014BA3B2839}"/>
              </a:ext>
            </a:extLst>
          </p:cNvPr>
          <p:cNvPicPr>
            <a:picLocks noChangeAspect="1"/>
          </p:cNvPicPr>
          <p:nvPr/>
        </p:nvPicPr>
        <p:blipFill rotWithShape="1">
          <a:blip r:embed="rId2"/>
          <a:srcRect l="2668" r="4809"/>
          <a:stretch/>
        </p:blipFill>
        <p:spPr>
          <a:xfrm>
            <a:off x="8339496" y="2828855"/>
            <a:ext cx="6291145" cy="4236498"/>
          </a:xfrm>
          <a:prstGeom prst="rect">
            <a:avLst/>
          </a:prstGeom>
        </p:spPr>
      </p:pic>
    </p:spTree>
    <p:extLst>
      <p:ext uri="{BB962C8B-B14F-4D97-AF65-F5344CB8AC3E}">
        <p14:creationId xmlns:p14="http://schemas.microsoft.com/office/powerpoint/2010/main" val="1629654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E6D992-07ED-44FC-8504-C44AC19EC87A}"/>
              </a:ext>
            </a:extLst>
          </p:cNvPr>
          <p:cNvSpPr>
            <a:spLocks noGrp="1"/>
          </p:cNvSpPr>
          <p:nvPr>
            <p:ph type="title"/>
          </p:nvPr>
        </p:nvSpPr>
        <p:spPr/>
        <p:txBody>
          <a:bodyPr/>
          <a:lstStyle/>
          <a:p>
            <a:r>
              <a:rPr lang="en-GB" altLang="en-US">
                <a:ea typeface="Lucida Sans Unicode" panose="020B0602030504020204" pitchFamily="34" charset="0"/>
              </a:rPr>
              <a:t>Binary Coded Decimal</a:t>
            </a:r>
            <a:br>
              <a:rPr lang="en-GB" altLang="en-US">
                <a:ea typeface="Lucida Sans Unicode" panose="020B0602030504020204" pitchFamily="34" charset="0"/>
              </a:rPr>
            </a:br>
            <a:r>
              <a:rPr lang="en-GB" altLang="en-US">
                <a:ea typeface="Lucida Sans Unicode" panose="020B0602030504020204" pitchFamily="34" charset="0"/>
              </a:rPr>
              <a:t>Shift-and-add-3</a:t>
            </a:r>
            <a:endParaRPr lang="en-GB"/>
          </a:p>
        </p:txBody>
      </p:sp>
      <p:sp>
        <p:nvSpPr>
          <p:cNvPr id="4" name="Rectangle 1">
            <a:extLst>
              <a:ext uri="{FF2B5EF4-FFF2-40B4-BE49-F238E27FC236}">
                <a16:creationId xmlns:a16="http://schemas.microsoft.com/office/drawing/2014/main" id="{2D7B82B7-747F-4D91-8B6B-54FB0D0C71DB}"/>
              </a:ext>
            </a:extLst>
          </p:cNvPr>
          <p:cNvSpPr txBox="1">
            <a:spLocks noChangeArrowheads="1"/>
          </p:cNvSpPr>
          <p:nvPr/>
        </p:nvSpPr>
        <p:spPr>
          <a:xfrm>
            <a:off x="1514695" y="2074447"/>
            <a:ext cx="8287942" cy="5722737"/>
          </a:xfrm>
          <a:prstGeom prst="rect">
            <a:avLst/>
          </a:prstGeom>
          <a:solidFill>
            <a:srgbClr val="F8F9FA"/>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44" tIns="54872" rIns="109744" bIns="54872" numCol="1" anchor="ctr" anchorCtr="0" compatLnSpc="1">
            <a:prstTxWarp prst="textNoShape">
              <a:avLst/>
            </a:prstTxWarp>
            <a:spAutoFit/>
          </a:bodyPr>
          <a:lstStyle>
            <a:lvl1pPr marL="308661" indent="-308661" algn="l" rtl="0" eaLnBrk="1" fontAlgn="base" hangingPunct="1">
              <a:spcBef>
                <a:spcPct val="0"/>
              </a:spcBef>
              <a:spcAft>
                <a:spcPct val="40000"/>
              </a:spcAft>
              <a:buChar char="•"/>
              <a:defRPr sz="2160">
                <a:solidFill>
                  <a:schemeClr val="tx1"/>
                </a:solidFill>
                <a:latin typeface="TradeGothic LT" pitchFamily="2" charset="0"/>
                <a:ea typeface="+mn-ea"/>
                <a:cs typeface="+mn-cs"/>
              </a:defRPr>
            </a:lvl1pPr>
            <a:lvl2pPr marL="244357" indent="-242928" algn="l" rtl="0" eaLnBrk="1" fontAlgn="base" hangingPunct="1">
              <a:spcBef>
                <a:spcPct val="0"/>
              </a:spcBef>
              <a:spcAft>
                <a:spcPct val="40000"/>
              </a:spcAft>
              <a:buChar char="•"/>
              <a:defRPr sz="1800">
                <a:solidFill>
                  <a:schemeClr val="tx1"/>
                </a:solidFill>
                <a:latin typeface="TradeGothic LT" pitchFamily="2" charset="0"/>
              </a:defRPr>
            </a:lvl2pPr>
            <a:lvl3pPr marL="488714" indent="-242928" algn="l" rtl="0" eaLnBrk="1" fontAlgn="base" hangingPunct="1">
              <a:spcBef>
                <a:spcPct val="0"/>
              </a:spcBef>
              <a:spcAft>
                <a:spcPct val="40000"/>
              </a:spcAft>
              <a:buChar char="•"/>
              <a:defRPr sz="1800">
                <a:solidFill>
                  <a:schemeClr val="tx1"/>
                </a:solidFill>
                <a:latin typeface="TradeGothic LT" pitchFamily="2" charset="0"/>
              </a:defRPr>
            </a:lvl3pPr>
            <a:lvl4pPr marL="728784" indent="-238642" algn="l" rtl="0" eaLnBrk="1" fontAlgn="base" hangingPunct="1">
              <a:spcBef>
                <a:spcPct val="0"/>
              </a:spcBef>
              <a:spcAft>
                <a:spcPct val="40000"/>
              </a:spcAft>
              <a:buChar char="•"/>
              <a:defRPr sz="1800">
                <a:solidFill>
                  <a:schemeClr val="tx1"/>
                </a:solidFill>
                <a:latin typeface="TradeGothic LT" pitchFamily="2" charset="0"/>
              </a:defRPr>
            </a:lvl4pPr>
            <a:lvl5pPr marL="973141" indent="-242928" algn="l" rtl="0" eaLnBrk="1" fontAlgn="base" hangingPunct="1">
              <a:spcBef>
                <a:spcPct val="0"/>
              </a:spcBef>
              <a:spcAft>
                <a:spcPct val="40000"/>
              </a:spcAft>
              <a:buChar char="•"/>
              <a:defRPr sz="1800">
                <a:solidFill>
                  <a:schemeClr val="tx1"/>
                </a:solidFill>
                <a:latin typeface="TradeGothic LT" pitchFamily="2" charset="0"/>
              </a:defRPr>
            </a:lvl5pPr>
            <a:lvl6pPr marL="1384690" indent="-242928" algn="l" rtl="0" eaLnBrk="1" fontAlgn="base" hangingPunct="1">
              <a:spcBef>
                <a:spcPct val="0"/>
              </a:spcBef>
              <a:spcAft>
                <a:spcPct val="40000"/>
              </a:spcAft>
              <a:buChar char="•"/>
              <a:defRPr sz="1800">
                <a:solidFill>
                  <a:schemeClr val="tx1"/>
                </a:solidFill>
                <a:latin typeface="+mn-lt"/>
              </a:defRPr>
            </a:lvl6pPr>
            <a:lvl7pPr marL="1796239" indent="-242928" algn="l" rtl="0" eaLnBrk="1" fontAlgn="base" hangingPunct="1">
              <a:spcBef>
                <a:spcPct val="0"/>
              </a:spcBef>
              <a:spcAft>
                <a:spcPct val="40000"/>
              </a:spcAft>
              <a:buChar char="•"/>
              <a:defRPr sz="1800">
                <a:solidFill>
                  <a:schemeClr val="tx1"/>
                </a:solidFill>
                <a:latin typeface="+mn-lt"/>
              </a:defRPr>
            </a:lvl7pPr>
            <a:lvl8pPr marL="2207787" indent="-242928" algn="l" rtl="0" eaLnBrk="1" fontAlgn="base" hangingPunct="1">
              <a:spcBef>
                <a:spcPct val="0"/>
              </a:spcBef>
              <a:spcAft>
                <a:spcPct val="40000"/>
              </a:spcAft>
              <a:buChar char="•"/>
              <a:defRPr sz="1800">
                <a:solidFill>
                  <a:schemeClr val="tx1"/>
                </a:solidFill>
                <a:latin typeface="+mn-lt"/>
              </a:defRPr>
            </a:lvl8pPr>
            <a:lvl9pPr marL="2619336" indent="-242928" algn="l" rtl="0" eaLnBrk="1" fontAlgn="base" hangingPunct="1">
              <a:spcBef>
                <a:spcPct val="0"/>
              </a:spcBef>
              <a:spcAft>
                <a:spcPct val="40000"/>
              </a:spcAft>
              <a:buChar char="•"/>
              <a:defRPr sz="1800">
                <a:solidFill>
                  <a:schemeClr val="tx1"/>
                </a:solidFill>
                <a:latin typeface="+mn-lt"/>
              </a:defRPr>
            </a:lvl9pPr>
          </a:lstStyle>
          <a:p>
            <a:pPr marL="0" indent="0">
              <a:lnSpc>
                <a:spcPts val="2040"/>
              </a:lnSpc>
              <a:spcAft>
                <a:spcPts val="1200"/>
              </a:spcAft>
              <a:buFontTx/>
              <a:buNone/>
            </a:pPr>
            <a:r>
              <a:rPr lang="en-GB" altLang="en-US" b="1" kern="0">
                <a:solidFill>
                  <a:srgbClr val="000000"/>
                </a:solidFill>
                <a:latin typeface="Courier New" panose="02070309020205020404" pitchFamily="49" charset="0"/>
                <a:cs typeface="Courier New" panose="02070309020205020404" pitchFamily="49" charset="0"/>
              </a:rPr>
              <a:t>100’s  10’s   1’s  Original</a:t>
            </a:r>
          </a:p>
          <a:p>
            <a:pPr marL="0" indent="0">
              <a:lnSpc>
                <a:spcPts val="2040"/>
              </a:lnSpc>
              <a:spcAft>
                <a:spcPts val="1200"/>
              </a:spcAft>
              <a:buFontTx/>
              <a:buNone/>
            </a:pPr>
            <a:r>
              <a:rPr lang="en-GB" altLang="en-US" kern="0">
                <a:solidFill>
                  <a:srgbClr val="000000"/>
                </a:solidFill>
                <a:latin typeface="Courier New" panose="02070309020205020404" pitchFamily="49" charset="0"/>
                <a:cs typeface="Courier New" panose="02070309020205020404" pitchFamily="49" charset="0"/>
              </a:rPr>
              <a:t> 0000  0000  0000  10110100  </a:t>
            </a:r>
            <a:r>
              <a:rPr lang="en-GB" altLang="en-US" kern="0">
                <a:solidFill>
                  <a:srgbClr val="000000"/>
                </a:solidFill>
                <a:cs typeface="Arial" panose="020B0604020202020204" pitchFamily="34" charset="0"/>
              </a:rPr>
              <a:t>Initialization</a:t>
            </a:r>
          </a:p>
          <a:p>
            <a:pPr marL="0" indent="0">
              <a:lnSpc>
                <a:spcPts val="2040"/>
              </a:lnSpc>
              <a:spcAft>
                <a:spcPts val="1200"/>
              </a:spcAft>
              <a:buFontTx/>
              <a:buNone/>
            </a:pPr>
            <a:r>
              <a:rPr lang="en-GB" altLang="en-US" kern="0">
                <a:solidFill>
                  <a:srgbClr val="000000"/>
                </a:solidFill>
                <a:latin typeface="Courier New" panose="02070309020205020404" pitchFamily="49" charset="0"/>
                <a:cs typeface="Courier New" panose="02070309020205020404" pitchFamily="49" charset="0"/>
              </a:rPr>
              <a:t> 0000  0000  0001  0110100   </a:t>
            </a:r>
            <a:r>
              <a:rPr lang="en-GB" altLang="en-US" kern="0">
                <a:solidFill>
                  <a:srgbClr val="000000"/>
                </a:solidFill>
                <a:cs typeface="Arial" panose="020B0604020202020204" pitchFamily="34" charset="0"/>
              </a:rPr>
              <a:t>s=1</a:t>
            </a:r>
          </a:p>
          <a:p>
            <a:pPr marL="0" indent="0">
              <a:lnSpc>
                <a:spcPts val="2040"/>
              </a:lnSpc>
              <a:spcAft>
                <a:spcPts val="1200"/>
              </a:spcAft>
              <a:buFontTx/>
              <a:buNone/>
            </a:pPr>
            <a:r>
              <a:rPr lang="en-GB" altLang="en-US" kern="0">
                <a:solidFill>
                  <a:srgbClr val="000000"/>
                </a:solidFill>
                <a:latin typeface="Courier New" panose="02070309020205020404" pitchFamily="49" charset="0"/>
                <a:cs typeface="Courier New" panose="02070309020205020404" pitchFamily="49" charset="0"/>
              </a:rPr>
              <a:t> 0000  0000  0010  110100    </a:t>
            </a:r>
            <a:r>
              <a:rPr lang="en-GB" altLang="en-US" kern="0">
                <a:solidFill>
                  <a:srgbClr val="000000"/>
                </a:solidFill>
                <a:cs typeface="Arial" panose="020B0604020202020204" pitchFamily="34" charset="0"/>
              </a:rPr>
              <a:t>s=2</a:t>
            </a:r>
          </a:p>
          <a:p>
            <a:pPr marL="0" indent="0">
              <a:lnSpc>
                <a:spcPts val="2040"/>
              </a:lnSpc>
              <a:spcAft>
                <a:spcPts val="1200"/>
              </a:spcAft>
              <a:buFontTx/>
              <a:buNone/>
            </a:pPr>
            <a:r>
              <a:rPr lang="en-GB" altLang="en-US" kern="0">
                <a:solidFill>
                  <a:srgbClr val="000000"/>
                </a:solidFill>
                <a:latin typeface="Courier New" panose="02070309020205020404" pitchFamily="49" charset="0"/>
                <a:cs typeface="Courier New" panose="02070309020205020404" pitchFamily="49" charset="0"/>
              </a:rPr>
              <a:t> 0000  0000  </a:t>
            </a:r>
            <a:r>
              <a:rPr lang="en-GB" altLang="en-US" kern="0">
                <a:solidFill>
                  <a:srgbClr val="FF0000"/>
                </a:solidFill>
                <a:latin typeface="Courier New" panose="02070309020205020404" pitchFamily="49" charset="0"/>
                <a:cs typeface="Courier New" panose="02070309020205020404" pitchFamily="49" charset="0"/>
              </a:rPr>
              <a:t>0101</a:t>
            </a:r>
            <a:r>
              <a:rPr lang="en-GB" altLang="en-US" kern="0">
                <a:solidFill>
                  <a:srgbClr val="000000"/>
                </a:solidFill>
                <a:latin typeface="Courier New" panose="02070309020205020404" pitchFamily="49" charset="0"/>
                <a:cs typeface="Courier New" panose="02070309020205020404" pitchFamily="49" charset="0"/>
              </a:rPr>
              <a:t>  10100     </a:t>
            </a:r>
            <a:r>
              <a:rPr lang="en-GB" altLang="en-US" kern="0">
                <a:solidFill>
                  <a:srgbClr val="000000"/>
                </a:solidFill>
                <a:cs typeface="Arial" panose="020B0604020202020204" pitchFamily="34" charset="0"/>
              </a:rPr>
              <a:t>s=3 (add 3 to 1’s)</a:t>
            </a:r>
            <a:br>
              <a:rPr lang="en-GB" altLang="en-US" kern="0">
                <a:solidFill>
                  <a:srgbClr val="000000"/>
                </a:solidFill>
                <a:cs typeface="Arial" panose="020B0604020202020204" pitchFamily="34" charset="0"/>
              </a:rPr>
            </a:br>
            <a:r>
              <a:rPr lang="en-GB" altLang="en-US" kern="0">
                <a:solidFill>
                  <a:srgbClr val="000000"/>
                </a:solidFill>
                <a:latin typeface="Courier New" panose="02070309020205020404" pitchFamily="49" charset="0"/>
                <a:cs typeface="Courier New" panose="02070309020205020404" pitchFamily="49" charset="0"/>
              </a:rPr>
              <a:t> 0000  0000  </a:t>
            </a:r>
            <a:r>
              <a:rPr lang="en-GB" altLang="en-US" kern="0">
                <a:solidFill>
                  <a:srgbClr val="00B050"/>
                </a:solidFill>
                <a:latin typeface="Courier New" panose="02070309020205020404" pitchFamily="49" charset="0"/>
                <a:cs typeface="Courier New" panose="02070309020205020404" pitchFamily="49" charset="0"/>
              </a:rPr>
              <a:t>1000</a:t>
            </a:r>
            <a:r>
              <a:rPr lang="en-GB" altLang="en-US" kern="0">
                <a:solidFill>
                  <a:srgbClr val="000000"/>
                </a:solidFill>
                <a:latin typeface="Courier New" panose="02070309020205020404" pitchFamily="49" charset="0"/>
                <a:cs typeface="Courier New" panose="02070309020205020404" pitchFamily="49" charset="0"/>
              </a:rPr>
              <a:t>  10100     </a:t>
            </a:r>
            <a:r>
              <a:rPr lang="en-GB" altLang="en-US" kern="0">
                <a:solidFill>
                  <a:srgbClr val="00B050"/>
                </a:solidFill>
                <a:ea typeface="Lucida Sans Unicode" panose="020B0602030504020204" pitchFamily="34" charset="0"/>
              </a:rPr>
              <a:t>Add 3 if 5 or greater</a:t>
            </a:r>
          </a:p>
          <a:p>
            <a:pPr marL="0" indent="0">
              <a:lnSpc>
                <a:spcPts val="2040"/>
              </a:lnSpc>
              <a:spcAft>
                <a:spcPts val="1200"/>
              </a:spcAft>
              <a:buFontTx/>
              <a:buNone/>
            </a:pPr>
            <a:r>
              <a:rPr lang="en-GB" altLang="en-US" kern="0">
                <a:latin typeface="Courier New" panose="02070309020205020404" pitchFamily="49" charset="0"/>
                <a:cs typeface="Courier New" panose="02070309020205020404" pitchFamily="49" charset="0"/>
              </a:rPr>
              <a:t> 0000  0001  0001  0100      </a:t>
            </a:r>
            <a:r>
              <a:rPr lang="en-GB" altLang="en-US" kern="0">
                <a:solidFill>
                  <a:srgbClr val="000000"/>
                </a:solidFill>
                <a:cs typeface="Arial" panose="020B0604020202020204" pitchFamily="34" charset="0"/>
              </a:rPr>
              <a:t>s=4</a:t>
            </a:r>
          </a:p>
          <a:p>
            <a:pPr marL="0" indent="0">
              <a:lnSpc>
                <a:spcPts val="2040"/>
              </a:lnSpc>
              <a:spcAft>
                <a:spcPts val="1200"/>
              </a:spcAft>
              <a:buFontTx/>
              <a:buNone/>
            </a:pPr>
            <a:r>
              <a:rPr lang="en-GB" altLang="en-US" kern="0">
                <a:latin typeface="Courier New" panose="02070309020205020404" pitchFamily="49" charset="0"/>
                <a:cs typeface="Courier New" panose="02070309020205020404" pitchFamily="49" charset="0"/>
              </a:rPr>
              <a:t> 0000  0010  0010  100       </a:t>
            </a:r>
            <a:r>
              <a:rPr lang="en-GB" altLang="en-US" kern="0">
                <a:solidFill>
                  <a:srgbClr val="000000"/>
                </a:solidFill>
                <a:cs typeface="Arial" panose="020B0604020202020204" pitchFamily="34" charset="0"/>
              </a:rPr>
              <a:t>s=5</a:t>
            </a:r>
          </a:p>
          <a:p>
            <a:pPr marL="0" indent="0">
              <a:lnSpc>
                <a:spcPts val="2040"/>
              </a:lnSpc>
              <a:spcAft>
                <a:spcPts val="1200"/>
              </a:spcAft>
              <a:buFontTx/>
              <a:buNone/>
            </a:pPr>
            <a:r>
              <a:rPr lang="en-GB" altLang="en-US" kern="0">
                <a:latin typeface="Courier New" panose="02070309020205020404" pitchFamily="49" charset="0"/>
                <a:cs typeface="Courier New" panose="02070309020205020404" pitchFamily="49" charset="0"/>
              </a:rPr>
              <a:t> 0000  0100  </a:t>
            </a:r>
            <a:r>
              <a:rPr lang="en-GB" altLang="en-US" kern="0">
                <a:solidFill>
                  <a:srgbClr val="FF0000"/>
                </a:solidFill>
                <a:latin typeface="Courier New" panose="02070309020205020404" pitchFamily="49" charset="0"/>
                <a:cs typeface="Courier New" panose="02070309020205020404" pitchFamily="49" charset="0"/>
              </a:rPr>
              <a:t>0101</a:t>
            </a:r>
            <a:r>
              <a:rPr lang="en-GB" altLang="en-US" kern="0">
                <a:latin typeface="Courier New" panose="02070309020205020404" pitchFamily="49" charset="0"/>
                <a:cs typeface="Courier New" panose="02070309020205020404" pitchFamily="49" charset="0"/>
              </a:rPr>
              <a:t>  00        </a:t>
            </a:r>
            <a:r>
              <a:rPr lang="en-GB" altLang="en-US" kern="0">
                <a:solidFill>
                  <a:srgbClr val="000000"/>
                </a:solidFill>
                <a:cs typeface="Arial" panose="020B0604020202020204" pitchFamily="34" charset="0"/>
              </a:rPr>
              <a:t>s=6 (add 3 to 1’s)</a:t>
            </a:r>
            <a:br>
              <a:rPr lang="en-GB" altLang="en-US" kern="0">
                <a:latin typeface="Courier New" panose="02070309020205020404" pitchFamily="49" charset="0"/>
                <a:cs typeface="Courier New" panose="02070309020205020404" pitchFamily="49" charset="0"/>
              </a:rPr>
            </a:br>
            <a:r>
              <a:rPr lang="en-GB" altLang="en-US" kern="0">
                <a:latin typeface="Courier New" panose="02070309020205020404" pitchFamily="49" charset="0"/>
                <a:cs typeface="Courier New" panose="02070309020205020404" pitchFamily="49" charset="0"/>
              </a:rPr>
              <a:t> 0000  0100  </a:t>
            </a:r>
            <a:r>
              <a:rPr lang="en-GB" altLang="en-US" kern="0">
                <a:solidFill>
                  <a:srgbClr val="00B050"/>
                </a:solidFill>
                <a:latin typeface="Courier New" panose="02070309020205020404" pitchFamily="49" charset="0"/>
                <a:cs typeface="Courier New" panose="02070309020205020404" pitchFamily="49" charset="0"/>
              </a:rPr>
              <a:t>1000</a:t>
            </a:r>
            <a:r>
              <a:rPr lang="en-GB" altLang="en-US" kern="0">
                <a:latin typeface="Courier New" panose="02070309020205020404" pitchFamily="49" charset="0"/>
                <a:cs typeface="Courier New" panose="02070309020205020404" pitchFamily="49" charset="0"/>
              </a:rPr>
              <a:t>  00        </a:t>
            </a:r>
          </a:p>
          <a:p>
            <a:pPr marL="0" indent="0">
              <a:lnSpc>
                <a:spcPts val="2040"/>
              </a:lnSpc>
              <a:spcAft>
                <a:spcPts val="1200"/>
              </a:spcAft>
              <a:buFontTx/>
              <a:buNone/>
            </a:pPr>
            <a:r>
              <a:rPr lang="en-GB" altLang="en-US" kern="0">
                <a:latin typeface="Courier New" panose="02070309020205020404" pitchFamily="49" charset="0"/>
                <a:cs typeface="Courier New" panose="02070309020205020404" pitchFamily="49" charset="0"/>
              </a:rPr>
              <a:t> 0000  </a:t>
            </a:r>
            <a:r>
              <a:rPr lang="en-GB" altLang="en-US" kern="0">
                <a:solidFill>
                  <a:srgbClr val="FF0000"/>
                </a:solidFill>
                <a:latin typeface="Courier New" panose="02070309020205020404" pitchFamily="49" charset="0"/>
                <a:cs typeface="Courier New" panose="02070309020205020404" pitchFamily="49" charset="0"/>
              </a:rPr>
              <a:t>1001</a:t>
            </a:r>
            <a:r>
              <a:rPr lang="en-GB" altLang="en-US" kern="0">
                <a:solidFill>
                  <a:srgbClr val="00B050"/>
                </a:solidFill>
                <a:latin typeface="Courier New" panose="02070309020205020404" pitchFamily="49" charset="0"/>
                <a:cs typeface="Courier New" panose="02070309020205020404" pitchFamily="49" charset="0"/>
              </a:rPr>
              <a:t>  </a:t>
            </a:r>
            <a:r>
              <a:rPr lang="en-GB" altLang="en-US" kern="0">
                <a:latin typeface="Courier New" panose="02070309020205020404" pitchFamily="49" charset="0"/>
                <a:cs typeface="Courier New" panose="02070309020205020404" pitchFamily="49" charset="0"/>
              </a:rPr>
              <a:t>0000  0         </a:t>
            </a:r>
            <a:r>
              <a:rPr lang="en-GB" altLang="en-US" kern="0">
                <a:solidFill>
                  <a:srgbClr val="000000"/>
                </a:solidFill>
                <a:cs typeface="Arial" panose="020B0604020202020204" pitchFamily="34" charset="0"/>
              </a:rPr>
              <a:t>s=7 (add 3 to 10’s)</a:t>
            </a:r>
            <a:br>
              <a:rPr lang="en-GB" altLang="en-US" kern="0">
                <a:solidFill>
                  <a:srgbClr val="000000"/>
                </a:solidFill>
                <a:cs typeface="Arial" panose="020B0604020202020204" pitchFamily="34" charset="0"/>
              </a:rPr>
            </a:br>
            <a:r>
              <a:rPr lang="en-GB" altLang="en-US" kern="0">
                <a:latin typeface="Courier New" panose="02070309020205020404" pitchFamily="49" charset="0"/>
                <a:cs typeface="Courier New" panose="02070309020205020404" pitchFamily="49" charset="0"/>
              </a:rPr>
              <a:t> 0000  </a:t>
            </a:r>
            <a:r>
              <a:rPr lang="en-GB" altLang="en-US" kern="0">
                <a:solidFill>
                  <a:srgbClr val="00B050"/>
                </a:solidFill>
                <a:latin typeface="Courier New" panose="02070309020205020404" pitchFamily="49" charset="0"/>
                <a:cs typeface="Courier New" panose="02070309020205020404" pitchFamily="49" charset="0"/>
              </a:rPr>
              <a:t>1100</a:t>
            </a:r>
            <a:r>
              <a:rPr lang="en-GB" altLang="en-US" kern="0">
                <a:latin typeface="Courier New" panose="02070309020205020404" pitchFamily="49" charset="0"/>
                <a:cs typeface="Courier New" panose="02070309020205020404" pitchFamily="49" charset="0"/>
              </a:rPr>
              <a:t>  0000  0</a:t>
            </a:r>
          </a:p>
          <a:p>
            <a:pPr marL="0" indent="0">
              <a:lnSpc>
                <a:spcPts val="2040"/>
              </a:lnSpc>
              <a:spcAft>
                <a:spcPts val="1200"/>
              </a:spcAft>
              <a:buFontTx/>
              <a:buNone/>
            </a:pPr>
            <a:r>
              <a:rPr lang="en-GB" altLang="en-US" kern="0">
                <a:latin typeface="Courier New" panose="02070309020205020404" pitchFamily="49" charset="0"/>
                <a:cs typeface="Courier New" panose="02070309020205020404" pitchFamily="49" charset="0"/>
              </a:rPr>
              <a:t> 0001  1000  0000            </a:t>
            </a:r>
            <a:r>
              <a:rPr lang="en-GB" altLang="en-US" kern="0">
                <a:solidFill>
                  <a:srgbClr val="000000"/>
                </a:solidFill>
                <a:cs typeface="Arial" panose="020B0604020202020204" pitchFamily="34" charset="0"/>
              </a:rPr>
              <a:t>s=8</a:t>
            </a:r>
          </a:p>
          <a:p>
            <a:pPr marL="0" indent="0">
              <a:spcAft>
                <a:spcPts val="720"/>
              </a:spcAft>
              <a:buFontTx/>
              <a:buNone/>
            </a:pPr>
            <a:r>
              <a:rPr lang="en-GB" altLang="en-US" sz="4801" kern="0">
                <a:latin typeface="Courier New" panose="02070309020205020404" pitchFamily="49" charset="0"/>
                <a:cs typeface="Courier New" panose="02070309020205020404" pitchFamily="49" charset="0"/>
              </a:rPr>
              <a:t> </a:t>
            </a:r>
            <a:r>
              <a:rPr lang="en-GB" altLang="en-US" sz="4801" b="1" kern="0">
                <a:latin typeface="Courier New" panose="02070309020205020404" pitchFamily="49" charset="0"/>
                <a:cs typeface="Courier New" panose="02070309020205020404" pitchFamily="49" charset="0"/>
              </a:rPr>
              <a:t>1  8  0 </a:t>
            </a:r>
            <a:r>
              <a:rPr lang="en-GB" altLang="en-US" sz="4801" kern="0">
                <a:solidFill>
                  <a:srgbClr val="000000"/>
                </a:solidFill>
                <a:latin typeface="Courier New" panose="02070309020205020404" pitchFamily="49" charset="0"/>
                <a:cs typeface="Courier New" panose="02070309020205020404" pitchFamily="49" charset="0"/>
              </a:rPr>
              <a:t>	</a:t>
            </a:r>
            <a:endParaRPr lang="en-GB" altLang="en-US" kern="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8951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F0418-E433-4357-A6E4-5B74DF97281A}"/>
              </a:ext>
            </a:extLst>
          </p:cNvPr>
          <p:cNvSpPr>
            <a:spLocks noGrp="1"/>
          </p:cNvSpPr>
          <p:nvPr>
            <p:ph type="title"/>
          </p:nvPr>
        </p:nvSpPr>
        <p:spPr/>
        <p:txBody>
          <a:bodyPr/>
          <a:lstStyle/>
          <a:p>
            <a:r>
              <a:rPr lang="en-GB" altLang="en-US">
                <a:ea typeface="Lucida Sans Unicode" panose="020B0602030504020204" pitchFamily="34" charset="0"/>
              </a:rPr>
              <a:t>Binary Coded Decimal</a:t>
            </a:r>
            <a:br>
              <a:rPr lang="en-GB" altLang="en-US">
                <a:ea typeface="Lucida Sans Unicode" panose="020B0602030504020204" pitchFamily="34" charset="0"/>
              </a:rPr>
            </a:br>
            <a:r>
              <a:rPr lang="en-GB" altLang="en-US">
                <a:ea typeface="Lucida Sans Unicode" panose="020B0602030504020204" pitchFamily="34" charset="0"/>
              </a:rPr>
              <a:t>Shift-and-minus-3</a:t>
            </a:r>
            <a:endParaRPr lang="en-GB"/>
          </a:p>
        </p:txBody>
      </p:sp>
      <p:sp>
        <p:nvSpPr>
          <p:cNvPr id="5" name="Rectangle 1">
            <a:extLst>
              <a:ext uri="{FF2B5EF4-FFF2-40B4-BE49-F238E27FC236}">
                <a16:creationId xmlns:a16="http://schemas.microsoft.com/office/drawing/2014/main" id="{AF08FC65-08BD-479C-A813-F8FBC78A1C76}"/>
              </a:ext>
            </a:extLst>
          </p:cNvPr>
          <p:cNvSpPr txBox="1">
            <a:spLocks noChangeArrowheads="1"/>
          </p:cNvSpPr>
          <p:nvPr/>
        </p:nvSpPr>
        <p:spPr bwMode="auto">
          <a:xfrm>
            <a:off x="1514695" y="2315602"/>
            <a:ext cx="8746401" cy="5240425"/>
          </a:xfrm>
          <a:prstGeom prst="rect">
            <a:avLst/>
          </a:prstGeom>
          <a:solidFill>
            <a:srgbClr val="F8F9FA"/>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44" tIns="54872" rIns="109744" bIns="54872" numCol="1" anchor="ctr" anchorCtr="0" compatLnSpc="1">
            <a:prstTxWarp prst="textNoShape">
              <a:avLst/>
            </a:prstTxWarp>
            <a:spAutoFit/>
          </a:bodyPr>
          <a:lstStyle>
            <a:lvl1pPr marL="342891" indent="-342891" algn="l" rtl="0" eaLnBrk="1" fontAlgn="base" hangingPunct="1">
              <a:spcBef>
                <a:spcPct val="0"/>
              </a:spcBef>
              <a:spcAft>
                <a:spcPct val="40000"/>
              </a:spcAft>
              <a:buChar char="•"/>
              <a:defRPr sz="2400">
                <a:solidFill>
                  <a:schemeClr val="tx1"/>
                </a:solidFill>
                <a:latin typeface="+mn-lt"/>
                <a:ea typeface="+mn-ea"/>
                <a:cs typeface="+mn-cs"/>
              </a:defRPr>
            </a:lvl1pPr>
            <a:lvl2pPr marL="271456" indent="-269868" algn="l" rtl="0" eaLnBrk="1" fontAlgn="base" hangingPunct="1">
              <a:spcBef>
                <a:spcPct val="0"/>
              </a:spcBef>
              <a:spcAft>
                <a:spcPct val="40000"/>
              </a:spcAft>
              <a:buChar char="•"/>
              <a:defRPr sz="2000">
                <a:solidFill>
                  <a:schemeClr val="tx1"/>
                </a:solidFill>
                <a:latin typeface="+mn-lt"/>
              </a:defRPr>
            </a:lvl2pPr>
            <a:lvl3pPr marL="542912" indent="-269868" algn="l" rtl="0" eaLnBrk="1" fontAlgn="base" hangingPunct="1">
              <a:spcBef>
                <a:spcPct val="0"/>
              </a:spcBef>
              <a:spcAft>
                <a:spcPct val="40000"/>
              </a:spcAft>
              <a:buChar char="•"/>
              <a:defRPr sz="2000">
                <a:solidFill>
                  <a:schemeClr val="tx1"/>
                </a:solidFill>
                <a:latin typeface="+mn-lt"/>
              </a:defRPr>
            </a:lvl3pPr>
            <a:lvl4pPr marL="809605" indent="-265107" algn="l" rtl="0" eaLnBrk="1" fontAlgn="base" hangingPunct="1">
              <a:spcBef>
                <a:spcPct val="0"/>
              </a:spcBef>
              <a:spcAft>
                <a:spcPct val="40000"/>
              </a:spcAft>
              <a:buChar char="•"/>
              <a:defRPr sz="2000">
                <a:solidFill>
                  <a:schemeClr val="tx1"/>
                </a:solidFill>
                <a:latin typeface="+mn-lt"/>
              </a:defRPr>
            </a:lvl4pPr>
            <a:lvl5pPr marL="1081061" indent="-269868" algn="l" rtl="0" eaLnBrk="1" fontAlgn="base" hangingPunct="1">
              <a:spcBef>
                <a:spcPct val="0"/>
              </a:spcBef>
              <a:spcAft>
                <a:spcPct val="40000"/>
              </a:spcAft>
              <a:buChar char="•"/>
              <a:defRPr sz="2000">
                <a:solidFill>
                  <a:schemeClr val="tx1"/>
                </a:solidFill>
                <a:latin typeface="+mn-lt"/>
              </a:defRPr>
            </a:lvl5pPr>
            <a:lvl6pPr marL="1538250" indent="-269868" algn="l" rtl="0" eaLnBrk="1" fontAlgn="base" hangingPunct="1">
              <a:spcBef>
                <a:spcPct val="0"/>
              </a:spcBef>
              <a:spcAft>
                <a:spcPct val="40000"/>
              </a:spcAft>
              <a:buChar char="•"/>
              <a:defRPr sz="2000">
                <a:solidFill>
                  <a:schemeClr val="tx1"/>
                </a:solidFill>
                <a:latin typeface="+mn-lt"/>
              </a:defRPr>
            </a:lvl6pPr>
            <a:lvl7pPr marL="1995438" indent="-269868" algn="l" rtl="0" eaLnBrk="1" fontAlgn="base" hangingPunct="1">
              <a:spcBef>
                <a:spcPct val="0"/>
              </a:spcBef>
              <a:spcAft>
                <a:spcPct val="40000"/>
              </a:spcAft>
              <a:buChar char="•"/>
              <a:defRPr sz="2000">
                <a:solidFill>
                  <a:schemeClr val="tx1"/>
                </a:solidFill>
                <a:latin typeface="+mn-lt"/>
              </a:defRPr>
            </a:lvl7pPr>
            <a:lvl8pPr marL="2452627" indent="-269868" algn="l" rtl="0" eaLnBrk="1" fontAlgn="base" hangingPunct="1">
              <a:spcBef>
                <a:spcPct val="0"/>
              </a:spcBef>
              <a:spcAft>
                <a:spcPct val="40000"/>
              </a:spcAft>
              <a:buChar char="•"/>
              <a:defRPr sz="2000">
                <a:solidFill>
                  <a:schemeClr val="tx1"/>
                </a:solidFill>
                <a:latin typeface="+mn-lt"/>
              </a:defRPr>
            </a:lvl8pPr>
            <a:lvl9pPr marL="2909815" indent="-269868" algn="l" rtl="0" eaLnBrk="1" fontAlgn="base" hangingPunct="1">
              <a:spcBef>
                <a:spcPct val="0"/>
              </a:spcBef>
              <a:spcAft>
                <a:spcPct val="40000"/>
              </a:spcAft>
              <a:buChar char="•"/>
              <a:defRPr sz="2000">
                <a:solidFill>
                  <a:schemeClr val="tx1"/>
                </a:solidFill>
                <a:latin typeface="+mn-lt"/>
              </a:defRPr>
            </a:lvl9pPr>
          </a:lstStyle>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1"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100’s  10’s   1’s  Original</a:t>
            </a:r>
            <a:endPar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4801"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a:t>
            </a:r>
            <a:r>
              <a:rPr kumimoji="0" lang="en-GB" altLang="en-US" sz="4801" b="1"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1  8  0 </a:t>
            </a:r>
            <a:endPar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0001  1000  0000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Initialisation</a:t>
            </a:r>
            <a:r>
              <a:rPr kumimoji="0" lang="en-GB" altLang="en-US" sz="4801"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endPar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base" latinLnBrk="0" hangingPunct="1">
              <a:lnSpc>
                <a:spcPts val="2040"/>
              </a:lnSpc>
              <a:spcBef>
                <a:spcPct val="0"/>
              </a:spcBef>
              <a:spcAft>
                <a:spcPts val="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a:t>
            </a:r>
            <a:r>
              <a:rPr kumimoji="0" lang="en-GB" altLang="en-US" sz="2400" b="0" i="0" u="none" strike="noStrike" kern="0" cap="none" spc="0" normalizeH="0" baseline="0" noProof="0">
                <a:ln>
                  <a:noFill/>
                </a:ln>
                <a:solidFill>
                  <a:srgbClr val="00B050"/>
                </a:solidFill>
                <a:effectLst/>
                <a:uLnTx/>
                <a:uFillTx/>
                <a:latin typeface="Courier New" panose="02070309020205020404" pitchFamily="49" charset="0"/>
                <a:ea typeface="+mn-ea"/>
                <a:cs typeface="Courier New" panose="02070309020205020404" pitchFamily="49" charset="0"/>
              </a:rPr>
              <a:t>1100</a:t>
            </a: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s=1</a:t>
            </a:r>
            <a:endPar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a:t>
            </a:r>
            <a:r>
              <a:rPr kumimoji="0" lang="en-GB" altLang="en-US" sz="2400" b="0" i="0" u="none" strike="noStrike" kern="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1001</a:t>
            </a:r>
            <a:r>
              <a:rPr kumimoji="0" lang="en-GB" altLang="en-US" sz="2400" b="0" i="0" u="none" strike="noStrike" kern="0" cap="none" spc="0" normalizeH="0" baseline="0" noProof="0">
                <a:ln>
                  <a:noFill/>
                </a:ln>
                <a:solidFill>
                  <a:srgbClr val="00B050"/>
                </a:solidFill>
                <a:effectLst/>
                <a:uLnTx/>
                <a:uFillTx/>
                <a:latin typeface="Courier New" panose="02070309020205020404" pitchFamily="49" charset="0"/>
                <a:ea typeface="+mn-ea"/>
                <a:cs typeface="Courier New" panose="02070309020205020404" pitchFamily="49" charset="0"/>
              </a:rPr>
              <a:t>  </a:t>
            </a: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0000  0         </a:t>
            </a:r>
            <a:r>
              <a:rPr kumimoji="0" lang="en-GB" altLang="en-US" sz="2400" b="0" i="0" u="none" strike="noStrike" kern="0" cap="none" spc="0" normalizeH="0" baseline="0" noProof="0">
                <a:ln>
                  <a:noFill/>
                </a:ln>
                <a:solidFill>
                  <a:srgbClr val="00B050"/>
                </a:solidFill>
                <a:effectLst/>
                <a:uLnTx/>
                <a:uFillTx/>
                <a:latin typeface="Arial"/>
                <a:ea typeface="+mn-ea"/>
                <a:cs typeface="+mn-cs"/>
              </a:rPr>
              <a:t>Minus</a:t>
            </a:r>
            <a:r>
              <a:rPr kumimoji="0" lang="en-GB" altLang="en-US" sz="2400" b="0" i="0" u="none" strike="noStrike" kern="0" cap="none" spc="0" normalizeH="0" baseline="0" noProof="0">
                <a:ln>
                  <a:noFill/>
                </a:ln>
                <a:solidFill>
                  <a:srgbClr val="00B050"/>
                </a:solidFill>
                <a:effectLst/>
                <a:uLnTx/>
                <a:uFillTx/>
                <a:latin typeface="Arial"/>
                <a:ea typeface="Lucida Sans Unicode" panose="020B0602030504020204" pitchFamily="34" charset="0"/>
                <a:cs typeface="+mn-cs"/>
              </a:rPr>
              <a:t> 3 if 8 or greater</a:t>
            </a: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base" latinLnBrk="0" hangingPunct="1">
              <a:lnSpc>
                <a:spcPts val="2040"/>
              </a:lnSpc>
              <a:spcBef>
                <a:spcPct val="0"/>
              </a:spcBef>
              <a:spcAft>
                <a:spcPts val="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0000  0100  </a:t>
            </a:r>
            <a:r>
              <a:rPr kumimoji="0" lang="en-GB" altLang="en-US" sz="2400" b="0" i="0" u="none" strike="noStrike" kern="0" cap="none" spc="0" normalizeH="0" baseline="0" noProof="0">
                <a:ln>
                  <a:noFill/>
                </a:ln>
                <a:solidFill>
                  <a:srgbClr val="00B050"/>
                </a:solidFill>
                <a:effectLst/>
                <a:uLnTx/>
                <a:uFillTx/>
                <a:latin typeface="Courier New" panose="02070309020205020404" pitchFamily="49" charset="0"/>
                <a:ea typeface="+mn-ea"/>
                <a:cs typeface="Courier New" panose="02070309020205020404" pitchFamily="49" charset="0"/>
              </a:rPr>
              <a:t>1000</a:t>
            </a: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s=2</a:t>
            </a: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0000  0100  </a:t>
            </a:r>
            <a:r>
              <a:rPr kumimoji="0" lang="en-GB" altLang="en-US" sz="2400" b="0" i="0" u="none" strike="noStrike" kern="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0101</a:t>
            </a: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Minus 3 from 10’s</a:t>
            </a: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0000  0010  0010  100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s=3</a:t>
            </a:r>
            <a:endParaRPr kumimoji="0" lang="en-GB" altLang="en-US" sz="2400" b="0" i="0" u="none" strike="noStrike" kern="0" cap="none" spc="0" normalizeH="0" baseline="0" noProof="0">
              <a:ln>
                <a:noFill/>
              </a:ln>
              <a:solidFill>
                <a:srgbClr val="00B050"/>
              </a:solidFill>
              <a:effectLst/>
              <a:uLnTx/>
              <a:uFillTx/>
              <a:latin typeface="Arial"/>
              <a:ea typeface="Lucida Sans Unicode" panose="020B0602030504020204" pitchFamily="34" charset="0"/>
              <a:cs typeface="+mn-cs"/>
            </a:endParaRP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5"/>
                </a:solidFill>
                <a:effectLst/>
                <a:uLnTx/>
                <a:uFillTx/>
                <a:latin typeface="Courier New" panose="02070309020205020404" pitchFamily="49" charset="0"/>
                <a:ea typeface="+mn-ea"/>
                <a:cs typeface="Courier New" panose="02070309020205020404" pitchFamily="49" charset="0"/>
              </a:rPr>
              <a:t> 0000  0001  0001  0100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s=4</a:t>
            </a:r>
          </a:p>
          <a:p>
            <a:pPr marL="0" marR="0" lvl="0" indent="0" algn="l" defTabSz="914400" rtl="0" eaLnBrk="1" fontAlgn="base" latinLnBrk="0" hangingPunct="1">
              <a:lnSpc>
                <a:spcPts val="2040"/>
              </a:lnSpc>
              <a:spcBef>
                <a:spcPct val="0"/>
              </a:spcBef>
              <a:spcAft>
                <a:spcPts val="0"/>
              </a:spcAft>
              <a:buClrTx/>
              <a:buSzTx/>
              <a:buFontTx/>
              <a:buNone/>
              <a:tabLst/>
              <a:defRPr/>
            </a:pP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0000  0000  </a:t>
            </a:r>
            <a:r>
              <a:rPr kumimoji="0" lang="en-GB" altLang="en-US" sz="2400" b="0" i="0" u="none" strike="noStrike" kern="0" cap="none" spc="0" normalizeH="0" baseline="0" noProof="0">
                <a:ln>
                  <a:noFill/>
                </a:ln>
                <a:solidFill>
                  <a:srgbClr val="00B050"/>
                </a:solidFill>
                <a:effectLst/>
                <a:uLnTx/>
                <a:uFillTx/>
                <a:latin typeface="Courier New" panose="02070309020205020404" pitchFamily="49" charset="0"/>
                <a:ea typeface="+mn-ea"/>
                <a:cs typeface="Courier New" panose="02070309020205020404" pitchFamily="49" charset="0"/>
              </a:rPr>
              <a:t>1000</a:t>
            </a: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10100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s=5</a:t>
            </a: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0000  0000  </a:t>
            </a:r>
            <a:r>
              <a:rPr kumimoji="0" lang="en-GB" altLang="en-US" sz="2400" b="0" i="0" u="none" strike="noStrike" kern="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0101</a:t>
            </a: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10100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Minus 3 from 1’s</a:t>
            </a: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0000  0000  0010  110100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s=6</a:t>
            </a: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Arial" panose="020B0604020202020204" pitchFamily="34" charset="0"/>
              </a:rPr>
              <a:t> </a:t>
            </a: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0000  0000  0001  0110100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s=7</a:t>
            </a:r>
            <a:endParaRPr kumimoji="0" lang="en-GB" altLang="en-US" sz="2400" b="1"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ts val="2040"/>
              </a:lnSpc>
              <a:spcBef>
                <a:spcPct val="0"/>
              </a:spcBef>
              <a:spcAft>
                <a:spcPts val="1200"/>
              </a:spcAft>
              <a:buClrTx/>
              <a:buSzTx/>
              <a:buFontTx/>
              <a:buNone/>
              <a:tabLst/>
              <a:defRPr/>
            </a:pPr>
            <a:r>
              <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0000  0000  0000  10110100  </a:t>
            </a:r>
            <a:r>
              <a:rPr kumimoji="0" lang="en-GB" altLang="en-US" sz="2400" b="0" i="0" u="none" strike="noStrike" kern="0" cap="none" spc="0" normalizeH="0" baseline="0" noProof="0">
                <a:ln>
                  <a:noFill/>
                </a:ln>
                <a:solidFill>
                  <a:srgbClr val="000000"/>
                </a:solidFill>
                <a:effectLst/>
                <a:uLnTx/>
                <a:uFillTx/>
                <a:latin typeface="Arial"/>
                <a:ea typeface="+mn-ea"/>
                <a:cs typeface="Arial" panose="020B0604020202020204" pitchFamily="34" charset="0"/>
              </a:rPr>
              <a:t>s=8 yields result</a:t>
            </a:r>
            <a:endParaRPr kumimoji="0" lang="en-GB" altLang="en-US" sz="24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993209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72CAC499-BC44-4DC7-90B0-30F1A7DD23DA}"/>
              </a:ext>
            </a:extLst>
          </p:cNvPr>
          <p:cNvSpPr>
            <a:spLocks noGrp="1"/>
          </p:cNvSpPr>
          <p:nvPr>
            <p:ph type="title"/>
          </p:nvPr>
        </p:nvSpPr>
        <p:spPr/>
        <p:txBody>
          <a:bodyPr/>
          <a:lstStyle/>
          <a:p>
            <a:r>
              <a:rPr lang="en-GB" altLang="en-US"/>
              <a:t>IEEE 754</a:t>
            </a:r>
            <a:br>
              <a:rPr lang="en-GB" altLang="en-US"/>
            </a:br>
            <a:r>
              <a:rPr lang="en-GB" altLang="en-US"/>
              <a:t>Floating-Point Standard</a:t>
            </a:r>
          </a:p>
        </p:txBody>
      </p:sp>
      <p:sp>
        <p:nvSpPr>
          <p:cNvPr id="3" name="Content Placeholder 2">
            <a:extLst>
              <a:ext uri="{FF2B5EF4-FFF2-40B4-BE49-F238E27FC236}">
                <a16:creationId xmlns:a16="http://schemas.microsoft.com/office/drawing/2014/main" id="{9204372B-9159-4C7A-B38F-C9D4683BAECA}"/>
              </a:ext>
            </a:extLst>
          </p:cNvPr>
          <p:cNvSpPr>
            <a:spLocks noGrp="1"/>
          </p:cNvSpPr>
          <p:nvPr>
            <p:ph idx="1"/>
          </p:nvPr>
        </p:nvSpPr>
        <p:spPr>
          <a:xfrm>
            <a:off x="2562896" y="1954907"/>
            <a:ext cx="10109880" cy="5213085"/>
          </a:xfrm>
        </p:spPr>
        <p:txBody>
          <a:bodyPr/>
          <a:lstStyle/>
          <a:p>
            <a:pPr>
              <a:lnSpc>
                <a:spcPct val="100000"/>
              </a:lnSpc>
              <a:buFont typeface="Arial" panose="020B0604020202020204" pitchFamily="34" charset="0"/>
              <a:buNone/>
              <a:defRPr/>
            </a:pPr>
            <a:r>
              <a:rPr lang="en-GB">
                <a:latin typeface="Calibri" pitchFamily="34" charset="0"/>
              </a:rPr>
              <a:t>Floating point representation consists of</a:t>
            </a:r>
          </a:p>
          <a:p>
            <a:pPr lvl="2">
              <a:lnSpc>
                <a:spcPct val="100000"/>
              </a:lnSpc>
              <a:defRPr/>
            </a:pPr>
            <a:r>
              <a:rPr lang="en-GB" sz="2160">
                <a:latin typeface="Calibri" pitchFamily="34" charset="0"/>
              </a:rPr>
              <a:t>sign(S), exponent(E), and </a:t>
            </a:r>
            <a:r>
              <a:rPr lang="en-GB" sz="2160" err="1">
                <a:latin typeface="Calibri" pitchFamily="34" charset="0"/>
              </a:rPr>
              <a:t>significand</a:t>
            </a:r>
            <a:r>
              <a:rPr lang="en-GB" sz="2160">
                <a:latin typeface="Calibri" pitchFamily="34" charset="0"/>
              </a:rPr>
              <a:t> (f).</a:t>
            </a:r>
          </a:p>
          <a:p>
            <a:pPr lvl="2">
              <a:lnSpc>
                <a:spcPct val="100000"/>
              </a:lnSpc>
              <a:spcBef>
                <a:spcPct val="30000"/>
              </a:spcBef>
              <a:defRPr/>
            </a:pPr>
            <a:r>
              <a:rPr lang="en-GB" sz="2160">
                <a:latin typeface="Calibri" pitchFamily="34" charset="0"/>
              </a:rPr>
              <a:t>more bits in </a:t>
            </a:r>
            <a:r>
              <a:rPr lang="en-GB" sz="2160" err="1">
                <a:latin typeface="Calibri" pitchFamily="34" charset="0"/>
              </a:rPr>
              <a:t>significand</a:t>
            </a:r>
            <a:r>
              <a:rPr lang="en-GB" sz="2160">
                <a:latin typeface="Calibri" pitchFamily="34" charset="0"/>
              </a:rPr>
              <a:t> gives more accuracy.</a:t>
            </a:r>
          </a:p>
          <a:p>
            <a:pPr lvl="2">
              <a:lnSpc>
                <a:spcPct val="100000"/>
              </a:lnSpc>
              <a:spcBef>
                <a:spcPct val="30000"/>
              </a:spcBef>
              <a:defRPr/>
            </a:pPr>
            <a:r>
              <a:rPr lang="en-GB" sz="2160">
                <a:latin typeface="Calibri" pitchFamily="34" charset="0"/>
              </a:rPr>
              <a:t>more bits in exponent increases range.</a:t>
            </a:r>
          </a:p>
          <a:p>
            <a:pPr lvl="2">
              <a:lnSpc>
                <a:spcPct val="110000"/>
              </a:lnSpc>
              <a:spcBef>
                <a:spcPct val="30000"/>
              </a:spcBef>
              <a:defRPr/>
            </a:pPr>
            <a:r>
              <a:rPr lang="en-GB" sz="2160">
                <a:latin typeface="Calibri" pitchFamily="34" charset="0"/>
              </a:rPr>
              <a:t>trade-off between accuracy and range !!!</a:t>
            </a:r>
          </a:p>
          <a:p>
            <a:pPr>
              <a:defRPr/>
            </a:pPr>
            <a:endParaRPr lang="en-GB"/>
          </a:p>
          <a:p>
            <a:pPr>
              <a:defRPr/>
            </a:pPr>
            <a:endParaRPr lang="en-GB"/>
          </a:p>
          <a:p>
            <a:pPr>
              <a:defRPr/>
            </a:pPr>
            <a:endParaRPr lang="en-GB"/>
          </a:p>
          <a:p>
            <a:pPr>
              <a:defRPr/>
            </a:pPr>
            <a:endParaRPr lang="en-GB" sz="1680"/>
          </a:p>
          <a:p>
            <a:pPr marL="0" indent="0">
              <a:buNone/>
              <a:defRPr/>
            </a:pPr>
            <a:r>
              <a:rPr lang="en-GB">
                <a:latin typeface="Calibri" pitchFamily="34" charset="0"/>
              </a:rPr>
              <a:t>32-bit float    1-bit	          8-bit		                            23-bit        (bias = 127)</a:t>
            </a:r>
          </a:p>
          <a:p>
            <a:pPr>
              <a:defRPr/>
            </a:pPr>
            <a:endParaRPr lang="en-GB"/>
          </a:p>
        </p:txBody>
      </p:sp>
      <p:grpSp>
        <p:nvGrpSpPr>
          <p:cNvPr id="17412" name="Group 6">
            <a:extLst>
              <a:ext uri="{FF2B5EF4-FFF2-40B4-BE49-F238E27FC236}">
                <a16:creationId xmlns:a16="http://schemas.microsoft.com/office/drawing/2014/main" id="{85370A5E-AE46-46D9-B28F-A1F729E56EC3}"/>
              </a:ext>
            </a:extLst>
          </p:cNvPr>
          <p:cNvGrpSpPr>
            <a:grpSpLocks/>
          </p:cNvGrpSpPr>
          <p:nvPr/>
        </p:nvGrpSpPr>
        <p:grpSpPr bwMode="auto">
          <a:xfrm>
            <a:off x="3944287" y="5188319"/>
            <a:ext cx="7175614" cy="1169896"/>
            <a:chOff x="744" y="2659"/>
            <a:chExt cx="3766" cy="614"/>
          </a:xfrm>
        </p:grpSpPr>
        <p:sp>
          <p:nvSpPr>
            <p:cNvPr id="17414" name="Text Box 7">
              <a:extLst>
                <a:ext uri="{FF2B5EF4-FFF2-40B4-BE49-F238E27FC236}">
                  <a16:creationId xmlns:a16="http://schemas.microsoft.com/office/drawing/2014/main" id="{30A25077-901B-42A9-90CB-394E8AD91A04}"/>
                </a:ext>
              </a:extLst>
            </p:cNvPr>
            <p:cNvSpPr txBox="1">
              <a:spLocks noChangeArrowheads="1"/>
            </p:cNvSpPr>
            <p:nvPr/>
          </p:nvSpPr>
          <p:spPr bwMode="auto">
            <a:xfrm>
              <a:off x="862" y="2659"/>
              <a:ext cx="191" cy="202"/>
            </a:xfrm>
            <a:prstGeom prst="rect">
              <a:avLst/>
            </a:prstGeom>
            <a:solidFill>
              <a:srgbClr val="993366"/>
            </a:solidFill>
            <a:ln w="9525">
              <a:solidFill>
                <a:schemeClr val="tx1"/>
              </a:solidFill>
              <a:miter lim="800000"/>
              <a:headEnd/>
              <a:tailEnd/>
            </a:ln>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algn="ctr" eaLnBrk="1" hangingPunct="1">
                <a:spcBef>
                  <a:spcPct val="50000"/>
                </a:spcBef>
                <a:spcAft>
                  <a:spcPct val="0"/>
                </a:spcAft>
                <a:buFont typeface="Arial" panose="020B0604020202020204" pitchFamily="34" charset="0"/>
                <a:buNone/>
              </a:pPr>
              <a:r>
                <a:rPr lang="en-US" altLang="en-US" b="1">
                  <a:solidFill>
                    <a:schemeClr val="bg1"/>
                  </a:solidFill>
                  <a:latin typeface="Calibri" panose="020F0502020204030204" pitchFamily="34" charset="0"/>
                </a:rPr>
                <a:t>1</a:t>
              </a:r>
            </a:p>
          </p:txBody>
        </p:sp>
        <p:sp>
          <p:nvSpPr>
            <p:cNvPr id="17415" name="Text Box 8">
              <a:extLst>
                <a:ext uri="{FF2B5EF4-FFF2-40B4-BE49-F238E27FC236}">
                  <a16:creationId xmlns:a16="http://schemas.microsoft.com/office/drawing/2014/main" id="{4EF8D011-EB0F-4B23-BC5C-9FA520B937B0}"/>
                </a:ext>
              </a:extLst>
            </p:cNvPr>
            <p:cNvSpPr txBox="1">
              <a:spLocks noChangeArrowheads="1"/>
            </p:cNvSpPr>
            <p:nvPr/>
          </p:nvSpPr>
          <p:spPr bwMode="auto">
            <a:xfrm>
              <a:off x="1053" y="2659"/>
              <a:ext cx="1061" cy="202"/>
            </a:xfrm>
            <a:prstGeom prst="rect">
              <a:avLst/>
            </a:prstGeom>
            <a:solidFill>
              <a:schemeClr val="accent1"/>
            </a:solidFill>
            <a:ln w="9525">
              <a:solidFill>
                <a:schemeClr val="tx1"/>
              </a:solidFill>
              <a:miter lim="800000"/>
              <a:headEnd/>
              <a:tailEnd/>
            </a:ln>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algn="ctr" eaLnBrk="1" hangingPunct="1">
                <a:spcBef>
                  <a:spcPct val="50000"/>
                </a:spcBef>
                <a:spcAft>
                  <a:spcPct val="0"/>
                </a:spcAft>
                <a:buFont typeface="Arial" panose="020B0604020202020204" pitchFamily="34" charset="0"/>
                <a:buNone/>
              </a:pPr>
              <a:r>
                <a:rPr lang="en-US" altLang="en-US" b="1">
                  <a:solidFill>
                    <a:schemeClr val="bg1"/>
                  </a:solidFill>
                  <a:latin typeface="Calibri" panose="020F0502020204030204" pitchFamily="34" charset="0"/>
                </a:rPr>
                <a:t>01111110</a:t>
              </a:r>
            </a:p>
          </p:txBody>
        </p:sp>
        <p:sp>
          <p:nvSpPr>
            <p:cNvPr id="17416" name="Text Box 9">
              <a:extLst>
                <a:ext uri="{FF2B5EF4-FFF2-40B4-BE49-F238E27FC236}">
                  <a16:creationId xmlns:a16="http://schemas.microsoft.com/office/drawing/2014/main" id="{63A1E908-5AF2-4916-871D-8C2A804ACD50}"/>
                </a:ext>
              </a:extLst>
            </p:cNvPr>
            <p:cNvSpPr txBox="1">
              <a:spLocks noChangeArrowheads="1"/>
            </p:cNvSpPr>
            <p:nvPr/>
          </p:nvSpPr>
          <p:spPr bwMode="auto">
            <a:xfrm>
              <a:off x="2114" y="2659"/>
              <a:ext cx="2396" cy="202"/>
            </a:xfrm>
            <a:prstGeom prst="rect">
              <a:avLst/>
            </a:prstGeom>
            <a:solidFill>
              <a:schemeClr val="accent2"/>
            </a:solidFill>
            <a:ln w="9525">
              <a:solidFill>
                <a:schemeClr val="tx1"/>
              </a:solidFill>
              <a:miter lim="800000"/>
              <a:headEnd/>
              <a:tailEnd/>
            </a:ln>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algn="ctr" eaLnBrk="1" hangingPunct="1">
                <a:spcBef>
                  <a:spcPct val="50000"/>
                </a:spcBef>
                <a:spcAft>
                  <a:spcPct val="0"/>
                </a:spcAft>
                <a:buFont typeface="Arial" panose="020B0604020202020204" pitchFamily="34" charset="0"/>
                <a:buNone/>
              </a:pPr>
              <a:r>
                <a:rPr lang="en-US" altLang="en-US" b="1">
                  <a:solidFill>
                    <a:schemeClr val="bg1"/>
                  </a:solidFill>
                  <a:latin typeface="Calibri" panose="020F0502020204030204" pitchFamily="34" charset="0"/>
                </a:rPr>
                <a:t>10000000000000000000000</a:t>
              </a:r>
            </a:p>
          </p:txBody>
        </p:sp>
        <p:sp>
          <p:nvSpPr>
            <p:cNvPr id="17417" name="AutoShape 10">
              <a:extLst>
                <a:ext uri="{FF2B5EF4-FFF2-40B4-BE49-F238E27FC236}">
                  <a16:creationId xmlns:a16="http://schemas.microsoft.com/office/drawing/2014/main" id="{B6B094C2-68F5-4AE4-BD86-D53B47E85ADF}"/>
                </a:ext>
              </a:extLst>
            </p:cNvPr>
            <p:cNvSpPr>
              <a:spLocks/>
            </p:cNvSpPr>
            <p:nvPr/>
          </p:nvSpPr>
          <p:spPr bwMode="auto">
            <a:xfrm rot="-5400000">
              <a:off x="885" y="2892"/>
              <a:ext cx="156" cy="201"/>
            </a:xfrm>
            <a:prstGeom prst="leftBrace">
              <a:avLst>
                <a:gd name="adj1" fmla="val 1073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eaLnBrk="1" hangingPunct="1">
                <a:spcAft>
                  <a:spcPct val="0"/>
                </a:spcAft>
                <a:buFont typeface="Arial" panose="020B0604020202020204" pitchFamily="34" charset="0"/>
                <a:buNone/>
              </a:pPr>
              <a:endParaRPr lang="en-US" altLang="en-US" sz="2160">
                <a:solidFill>
                  <a:schemeClr val="bg1"/>
                </a:solidFill>
                <a:latin typeface="Calibri" panose="020F0502020204030204" pitchFamily="34" charset="0"/>
              </a:endParaRPr>
            </a:p>
          </p:txBody>
        </p:sp>
        <p:sp>
          <p:nvSpPr>
            <p:cNvPr id="17418" name="AutoShape 11">
              <a:extLst>
                <a:ext uri="{FF2B5EF4-FFF2-40B4-BE49-F238E27FC236}">
                  <a16:creationId xmlns:a16="http://schemas.microsoft.com/office/drawing/2014/main" id="{5E3A5496-592E-4F46-9EBD-558B677F56D9}"/>
                </a:ext>
              </a:extLst>
            </p:cNvPr>
            <p:cNvSpPr>
              <a:spLocks/>
            </p:cNvSpPr>
            <p:nvPr/>
          </p:nvSpPr>
          <p:spPr bwMode="auto">
            <a:xfrm rot="-5400000">
              <a:off x="1511" y="2467"/>
              <a:ext cx="156" cy="1051"/>
            </a:xfrm>
            <a:prstGeom prst="leftBrace">
              <a:avLst>
                <a:gd name="adj1" fmla="val 5614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eaLnBrk="1" hangingPunct="1">
                <a:spcAft>
                  <a:spcPct val="0"/>
                </a:spcAft>
                <a:buFont typeface="Arial" panose="020B0604020202020204" pitchFamily="34" charset="0"/>
                <a:buNone/>
              </a:pPr>
              <a:endParaRPr lang="en-US" altLang="en-US" sz="2160">
                <a:solidFill>
                  <a:schemeClr val="bg1"/>
                </a:solidFill>
                <a:latin typeface="Calibri" panose="020F0502020204030204" pitchFamily="34" charset="0"/>
              </a:endParaRPr>
            </a:p>
          </p:txBody>
        </p:sp>
        <p:sp>
          <p:nvSpPr>
            <p:cNvPr id="17419" name="AutoShape 12">
              <a:extLst>
                <a:ext uri="{FF2B5EF4-FFF2-40B4-BE49-F238E27FC236}">
                  <a16:creationId xmlns:a16="http://schemas.microsoft.com/office/drawing/2014/main" id="{E30779F0-3BB3-4048-BA9F-97118150A3FA}"/>
                </a:ext>
              </a:extLst>
            </p:cNvPr>
            <p:cNvSpPr>
              <a:spLocks/>
            </p:cNvSpPr>
            <p:nvPr/>
          </p:nvSpPr>
          <p:spPr bwMode="auto">
            <a:xfrm rot="-5400000">
              <a:off x="3234" y="1813"/>
              <a:ext cx="156" cy="2396"/>
            </a:xfrm>
            <a:prstGeom prst="leftBrace">
              <a:avLst>
                <a:gd name="adj1" fmla="val 12799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eaLnBrk="1" hangingPunct="1">
                <a:spcAft>
                  <a:spcPct val="0"/>
                </a:spcAft>
                <a:buFont typeface="Arial" panose="020B0604020202020204" pitchFamily="34" charset="0"/>
                <a:buNone/>
              </a:pPr>
              <a:endParaRPr lang="en-US" altLang="en-US" sz="2160">
                <a:solidFill>
                  <a:schemeClr val="bg1"/>
                </a:solidFill>
                <a:latin typeface="Calibri" panose="020F0502020204030204" pitchFamily="34" charset="0"/>
              </a:endParaRPr>
            </a:p>
          </p:txBody>
        </p:sp>
        <p:sp>
          <p:nvSpPr>
            <p:cNvPr id="17420" name="Text Box 13">
              <a:extLst>
                <a:ext uri="{FF2B5EF4-FFF2-40B4-BE49-F238E27FC236}">
                  <a16:creationId xmlns:a16="http://schemas.microsoft.com/office/drawing/2014/main" id="{63A7AAA1-198E-4A16-8759-1A69F32B1195}"/>
                </a:ext>
              </a:extLst>
            </p:cNvPr>
            <p:cNvSpPr txBox="1">
              <a:spLocks noChangeArrowheads="1"/>
            </p:cNvSpPr>
            <p:nvPr/>
          </p:nvSpPr>
          <p:spPr bwMode="auto">
            <a:xfrm>
              <a:off x="744" y="3071"/>
              <a:ext cx="43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algn="ctr" eaLnBrk="1" hangingPunct="1">
                <a:spcAft>
                  <a:spcPct val="0"/>
                </a:spcAft>
                <a:buFont typeface="Arial" panose="020B0604020202020204" pitchFamily="34" charset="0"/>
                <a:buNone/>
              </a:pPr>
              <a:r>
                <a:rPr lang="en-US" altLang="en-US">
                  <a:solidFill>
                    <a:schemeClr val="tx1"/>
                  </a:solidFill>
                  <a:latin typeface="Calibri" panose="020F0502020204030204" pitchFamily="34" charset="0"/>
                </a:rPr>
                <a:t>sign</a:t>
              </a:r>
            </a:p>
          </p:txBody>
        </p:sp>
        <p:sp>
          <p:nvSpPr>
            <p:cNvPr id="17421" name="Text Box 14">
              <a:extLst>
                <a:ext uri="{FF2B5EF4-FFF2-40B4-BE49-F238E27FC236}">
                  <a16:creationId xmlns:a16="http://schemas.microsoft.com/office/drawing/2014/main" id="{CD47F8DB-5FD8-4455-A115-A34C9B29C026}"/>
                </a:ext>
              </a:extLst>
            </p:cNvPr>
            <p:cNvSpPr txBox="1">
              <a:spLocks noChangeArrowheads="1"/>
            </p:cNvSpPr>
            <p:nvPr/>
          </p:nvSpPr>
          <p:spPr bwMode="auto">
            <a:xfrm>
              <a:off x="1190" y="3071"/>
              <a:ext cx="82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algn="ctr" eaLnBrk="1" hangingPunct="1">
                <a:spcAft>
                  <a:spcPct val="0"/>
                </a:spcAft>
                <a:buFont typeface="Arial" panose="020B0604020202020204" pitchFamily="34" charset="0"/>
                <a:buNone/>
              </a:pPr>
              <a:r>
                <a:rPr lang="en-US" altLang="en-US">
                  <a:solidFill>
                    <a:schemeClr val="tx1"/>
                  </a:solidFill>
                  <a:latin typeface="Calibri" panose="020F0502020204030204" pitchFamily="34" charset="0"/>
                </a:rPr>
                <a:t>exponent</a:t>
              </a:r>
            </a:p>
          </p:txBody>
        </p:sp>
        <p:sp>
          <p:nvSpPr>
            <p:cNvPr id="17422" name="Text Box 15">
              <a:extLst>
                <a:ext uri="{FF2B5EF4-FFF2-40B4-BE49-F238E27FC236}">
                  <a16:creationId xmlns:a16="http://schemas.microsoft.com/office/drawing/2014/main" id="{0F2DEB60-FCF5-4250-9C9B-87C1DE3B784B}"/>
                </a:ext>
              </a:extLst>
            </p:cNvPr>
            <p:cNvSpPr txBox="1">
              <a:spLocks noChangeArrowheads="1"/>
            </p:cNvSpPr>
            <p:nvPr/>
          </p:nvSpPr>
          <p:spPr bwMode="auto">
            <a:xfrm>
              <a:off x="2914" y="3050"/>
              <a:ext cx="101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algn="ctr" eaLnBrk="1" hangingPunct="1">
                <a:spcAft>
                  <a:spcPct val="0"/>
                </a:spcAft>
                <a:buFont typeface="Arial" panose="020B0604020202020204" pitchFamily="34" charset="0"/>
                <a:buNone/>
              </a:pPr>
              <a:r>
                <a:rPr lang="en-US" altLang="en-US">
                  <a:solidFill>
                    <a:schemeClr val="tx1"/>
                  </a:solidFill>
                  <a:latin typeface="Calibri" panose="020F0502020204030204" pitchFamily="34" charset="0"/>
                </a:rPr>
                <a:t>significand</a:t>
              </a:r>
            </a:p>
          </p:txBody>
        </p:sp>
      </p:grpSp>
      <p:sp>
        <p:nvSpPr>
          <p:cNvPr id="17413" name="Rectangle 25">
            <a:extLst>
              <a:ext uri="{FF2B5EF4-FFF2-40B4-BE49-F238E27FC236}">
                <a16:creationId xmlns:a16="http://schemas.microsoft.com/office/drawing/2014/main" id="{6E1F577C-1004-4E0C-A362-F0062354300F}"/>
              </a:ext>
            </a:extLst>
          </p:cNvPr>
          <p:cNvSpPr>
            <a:spLocks noChangeArrowheads="1"/>
          </p:cNvSpPr>
          <p:nvPr/>
        </p:nvSpPr>
        <p:spPr bwMode="auto">
          <a:xfrm>
            <a:off x="8700084" y="2783743"/>
            <a:ext cx="3492539" cy="43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76000"/>
              </a:lnSpc>
              <a:spcAft>
                <a:spcPts val="1200"/>
              </a:spcAft>
              <a:buClr>
                <a:srgbClr val="000005"/>
              </a:buClr>
              <a:buSzPct val="100000"/>
              <a:buFont typeface="Arial" panose="020B0604020202020204" pitchFamily="34" charset="0"/>
              <a:buChar char="•"/>
              <a:defRPr sz="2400">
                <a:solidFill>
                  <a:srgbClr val="000005"/>
                </a:solidFill>
                <a:latin typeface="Arial" panose="020B0604020202020204" pitchFamily="34" charset="0"/>
                <a:cs typeface="Lucida Sans Unicode" panose="020B0602030504020204" pitchFamily="34" charset="0"/>
              </a:defRPr>
            </a:lvl1pPr>
            <a:lvl2pPr marL="742950" indent="-28575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2pPr>
            <a:lvl3pPr marL="11430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3pPr>
            <a:lvl4pPr marL="16002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4pPr>
            <a:lvl5pPr marL="2057400" indent="-228600">
              <a:lnSpc>
                <a:spcPct val="76000"/>
              </a:lnSpc>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5pPr>
            <a:lvl6pPr marL="25146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6pPr>
            <a:lvl7pPr marL="29718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7pPr>
            <a:lvl8pPr marL="34290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8pPr>
            <a:lvl9pPr marL="3886200" indent="-228600" defTabSz="449263" eaLnBrk="0" fontAlgn="base" hangingPunct="0">
              <a:lnSpc>
                <a:spcPct val="76000"/>
              </a:lnSpc>
              <a:spcBef>
                <a:spcPct val="0"/>
              </a:spcBef>
              <a:spcAft>
                <a:spcPts val="1000"/>
              </a:spcAft>
              <a:buClr>
                <a:srgbClr val="000005"/>
              </a:buClr>
              <a:buSzPct val="100000"/>
              <a:buFont typeface="Arial" panose="020B0604020202020204" pitchFamily="34" charset="0"/>
              <a:buChar char="•"/>
              <a:defRPr sz="2000">
                <a:solidFill>
                  <a:srgbClr val="000005"/>
                </a:solidFill>
                <a:latin typeface="Arial" panose="020B0604020202020204" pitchFamily="34" charset="0"/>
                <a:cs typeface="Lucida Sans Unicode" panose="020B0602030504020204" pitchFamily="34" charset="0"/>
              </a:defRPr>
            </a:lvl9pPr>
          </a:lstStyle>
          <a:p>
            <a:pPr eaLnBrk="1" hangingPunct="1">
              <a:spcAft>
                <a:spcPct val="0"/>
              </a:spcAft>
              <a:buFont typeface="Arial" panose="020B0604020202020204" pitchFamily="34" charset="0"/>
              <a:buNone/>
            </a:pPr>
            <a:r>
              <a:rPr lang="en-US" altLang="en-US" sz="2880">
                <a:solidFill>
                  <a:schemeClr val="tx1"/>
                </a:solidFill>
                <a:latin typeface="Calibri" panose="020F0502020204030204" pitchFamily="34" charset="0"/>
              </a:rPr>
              <a:t>(–1)</a:t>
            </a:r>
            <a:r>
              <a:rPr lang="en-US" altLang="en-US" sz="2880" baseline="30000">
                <a:solidFill>
                  <a:schemeClr val="tx1"/>
                </a:solidFill>
                <a:latin typeface="Calibri" panose="020F0502020204030204" pitchFamily="34" charset="0"/>
              </a:rPr>
              <a:t>S</a:t>
            </a:r>
            <a:r>
              <a:rPr lang="en-US" altLang="en-US" sz="2880">
                <a:solidFill>
                  <a:schemeClr val="tx1"/>
                </a:solidFill>
                <a:latin typeface="Calibri" panose="020F0502020204030204" pitchFamily="34" charset="0"/>
              </a:rPr>
              <a:t> x (1+f) x 2</a:t>
            </a:r>
            <a:r>
              <a:rPr lang="en-US" altLang="en-US" sz="2880" baseline="30000">
                <a:solidFill>
                  <a:schemeClr val="tx1"/>
                </a:solidFill>
                <a:latin typeface="Calibri" panose="020F0502020204030204" pitchFamily="34" charset="0"/>
              </a:rPr>
              <a:t>E – bias</a:t>
            </a:r>
            <a:endParaRPr lang="en-GB" altLang="en-US" sz="288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86B4C3D-AB4B-40E2-9EDF-82608DCC365D}"/>
              </a:ext>
            </a:extLst>
          </p:cNvPr>
          <p:cNvSpPr>
            <a:spLocks noGrp="1"/>
          </p:cNvSpPr>
          <p:nvPr>
            <p:ph type="title"/>
          </p:nvPr>
        </p:nvSpPr>
        <p:spPr/>
        <p:txBody>
          <a:bodyPr/>
          <a:lstStyle/>
          <a:p>
            <a:r>
              <a:rPr lang="en-GB" altLang="en-US"/>
              <a:t>Expressible number range</a:t>
            </a:r>
          </a:p>
        </p:txBody>
      </p:sp>
      <p:pic>
        <p:nvPicPr>
          <p:cNvPr id="19459" name="Picture 1">
            <a:extLst>
              <a:ext uri="{FF2B5EF4-FFF2-40B4-BE49-F238E27FC236}">
                <a16:creationId xmlns:a16="http://schemas.microsoft.com/office/drawing/2014/main" id="{B7A61B0B-A8D1-43D0-B8F1-B4E53D0478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43906" y="1983489"/>
            <a:ext cx="9845034" cy="5243571"/>
          </a:xfrm>
          <a:extLs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E7F3ADB-950E-4847-8470-C14AF49CA396}"/>
              </a:ext>
            </a:extLst>
          </p:cNvPr>
          <p:cNvPicPr>
            <a:picLocks noChangeAspect="1"/>
          </p:cNvPicPr>
          <p:nvPr/>
        </p:nvPicPr>
        <p:blipFill>
          <a:blip r:embed="rId3"/>
          <a:stretch>
            <a:fillRect/>
          </a:stretch>
        </p:blipFill>
        <p:spPr>
          <a:xfrm>
            <a:off x="2492251" y="2675434"/>
            <a:ext cx="8205927" cy="43712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880565-086F-4C61-9783-C73463D60B7C}"/>
              </a:ext>
            </a:extLst>
          </p:cNvPr>
          <p:cNvSpPr>
            <a:spLocks noGrp="1"/>
          </p:cNvSpPr>
          <p:nvPr>
            <p:ph sz="half" idx="10"/>
          </p:nvPr>
        </p:nvSpPr>
        <p:spPr/>
        <p:txBody>
          <a:bodyPr/>
          <a:lstStyle/>
          <a:p>
            <a:r>
              <a:rPr lang="en-GB"/>
              <a:t>Minimum requirements:</a:t>
            </a:r>
          </a:p>
          <a:p>
            <a:pPr lvl="1"/>
            <a:r>
              <a:rPr lang="en-GB">
                <a:latin typeface="+mn-lt"/>
                <a:ea typeface="+mn-ea"/>
                <a:cs typeface="+mn-cs"/>
              </a:rPr>
              <a:t>Use the LT24 LCD, or VGA output.</a:t>
            </a:r>
          </a:p>
          <a:p>
            <a:pPr lvl="1"/>
            <a:r>
              <a:rPr lang="en-GB">
                <a:latin typeface="+mn-lt"/>
                <a:ea typeface="+mn-ea"/>
                <a:cs typeface="+mn-cs"/>
              </a:rPr>
              <a:t>Make use of Buttons/Switches for inputs.</a:t>
            </a:r>
          </a:p>
          <a:p>
            <a:pPr lvl="1"/>
            <a:r>
              <a:rPr lang="en-GB">
                <a:latin typeface="+mn-lt"/>
                <a:ea typeface="+mn-ea"/>
                <a:cs typeface="+mn-cs"/>
              </a:rPr>
              <a:t>Make use of seven segment display</a:t>
            </a:r>
          </a:p>
          <a:p>
            <a:pPr lvl="1"/>
            <a:r>
              <a:rPr lang="en-GB">
                <a:latin typeface="+mn-lt"/>
                <a:ea typeface="+mn-ea"/>
                <a:cs typeface="+mn-cs"/>
              </a:rPr>
              <a:t>Build simple State Machine logic.</a:t>
            </a:r>
          </a:p>
          <a:p>
            <a:pPr lvl="1"/>
            <a:r>
              <a:rPr lang="en-GB">
                <a:latin typeface="+mn-lt"/>
                <a:ea typeface="+mn-ea"/>
                <a:cs typeface="+mn-cs"/>
              </a:rPr>
              <a:t>Testbench Simulation.</a:t>
            </a:r>
          </a:p>
          <a:p>
            <a:pPr lvl="1"/>
            <a:r>
              <a:rPr lang="en-GB">
                <a:latin typeface="+mn-lt"/>
                <a:ea typeface="+mn-ea"/>
                <a:cs typeface="+mn-cs"/>
              </a:rPr>
              <a:t>Well formatted, fully commented code, incrementally committed to GitHub.</a:t>
            </a:r>
          </a:p>
          <a:p>
            <a:pPr lvl="1"/>
            <a:r>
              <a:rPr lang="en-GB">
                <a:latin typeface="+mn-lt"/>
                <a:ea typeface="+mn-ea"/>
                <a:cs typeface="+mn-cs"/>
              </a:rPr>
              <a:t>Single group technical report with individually written sections uploaded to Turnitin.</a:t>
            </a:r>
          </a:p>
          <a:p>
            <a:pPr lvl="1"/>
            <a:r>
              <a:rPr lang="en-GB">
                <a:latin typeface="+mn-lt"/>
                <a:ea typeface="+mn-ea"/>
                <a:cs typeface="+mn-cs"/>
              </a:rPr>
              <a:t>In-person viva with short technical presentation.</a:t>
            </a:r>
            <a:endParaRPr lang="en-GB"/>
          </a:p>
        </p:txBody>
      </p:sp>
      <p:sp>
        <p:nvSpPr>
          <p:cNvPr id="3" name="Title 2">
            <a:extLst>
              <a:ext uri="{FF2B5EF4-FFF2-40B4-BE49-F238E27FC236}">
                <a16:creationId xmlns:a16="http://schemas.microsoft.com/office/drawing/2014/main" id="{45B4EFEC-9602-4417-9D46-B21983307DCB}"/>
              </a:ext>
            </a:extLst>
          </p:cNvPr>
          <p:cNvSpPr>
            <a:spLocks noGrp="1"/>
          </p:cNvSpPr>
          <p:nvPr>
            <p:ph type="title"/>
          </p:nvPr>
        </p:nvSpPr>
        <p:spPr/>
        <p:txBody>
          <a:bodyPr/>
          <a:lstStyle/>
          <a:p>
            <a:r>
              <a:rPr lang="en-GB"/>
              <a:t>Requirements</a:t>
            </a:r>
          </a:p>
        </p:txBody>
      </p:sp>
    </p:spTree>
    <p:extLst>
      <p:ext uri="{BB962C8B-B14F-4D97-AF65-F5344CB8AC3E}">
        <p14:creationId xmlns:p14="http://schemas.microsoft.com/office/powerpoint/2010/main" val="3472989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86B4C3D-AB4B-40E2-9EDF-82608DCC365D}"/>
              </a:ext>
            </a:extLst>
          </p:cNvPr>
          <p:cNvSpPr>
            <a:spLocks noGrp="1"/>
          </p:cNvSpPr>
          <p:nvPr>
            <p:ph type="title"/>
          </p:nvPr>
        </p:nvSpPr>
        <p:spPr/>
        <p:txBody>
          <a:bodyPr/>
          <a:lstStyle/>
          <a:p>
            <a:r>
              <a:rPr lang="en-GB" altLang="en-US"/>
              <a:t>Floating Point Numbers</a:t>
            </a:r>
          </a:p>
        </p:txBody>
      </p:sp>
      <p:pic>
        <p:nvPicPr>
          <p:cNvPr id="19459" name="Picture 1">
            <a:extLst>
              <a:ext uri="{FF2B5EF4-FFF2-40B4-BE49-F238E27FC236}">
                <a16:creationId xmlns:a16="http://schemas.microsoft.com/office/drawing/2014/main" id="{B7A61B0B-A8D1-43D0-B8F1-B4E53D0478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43906" y="1983489"/>
            <a:ext cx="9845034" cy="5243571"/>
          </a:xfrm>
          <a:extLs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2FBC179C-FEA1-42CA-924C-1A0BC5054A54}"/>
              </a:ext>
            </a:extLst>
          </p:cNvPr>
          <p:cNvSpPr txBox="1">
            <a:spLocks/>
          </p:cNvSpPr>
          <p:nvPr/>
        </p:nvSpPr>
        <p:spPr bwMode="auto">
          <a:xfrm>
            <a:off x="569084" y="1998731"/>
            <a:ext cx="13480165" cy="5213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lvl1pPr marL="411549" indent="-411549" algn="l" defTabSz="539205" rtl="0" eaLnBrk="0" fontAlgn="base" hangingPunct="0">
              <a:lnSpc>
                <a:spcPct val="76000"/>
              </a:lnSpc>
              <a:spcBef>
                <a:spcPct val="0"/>
              </a:spcBef>
              <a:spcAft>
                <a:spcPts val="1440"/>
              </a:spcAft>
              <a:buClr>
                <a:srgbClr val="000005"/>
              </a:buClr>
              <a:buSzPct val="100000"/>
              <a:buFont typeface="Arial" panose="020B0604020202020204" pitchFamily="34" charset="0"/>
              <a:buChar char="•"/>
              <a:defRPr sz="2880">
                <a:solidFill>
                  <a:srgbClr val="000005"/>
                </a:solidFill>
                <a:latin typeface="+mn-lt"/>
                <a:ea typeface="Lucida Sans Unicode" charset="0"/>
                <a:cs typeface="+mn-cs"/>
              </a:defRPr>
            </a:lvl1pPr>
            <a:lvl2pPr marL="318189" indent="-318189" algn="l" defTabSz="539205" rtl="0" eaLnBrk="0" fontAlgn="base" hangingPunct="0">
              <a:lnSpc>
                <a:spcPct val="76000"/>
              </a:lnSpc>
              <a:spcBef>
                <a:spcPct val="0"/>
              </a:spcBef>
              <a:spcAft>
                <a:spcPts val="1200"/>
              </a:spcAft>
              <a:buClr>
                <a:srgbClr val="000005"/>
              </a:buClr>
              <a:buSzPct val="100000"/>
              <a:buFont typeface="Arial" panose="020B0604020202020204" pitchFamily="34" charset="0"/>
              <a:buChar char="•"/>
              <a:defRPr sz="2400">
                <a:solidFill>
                  <a:srgbClr val="000005"/>
                </a:solidFill>
                <a:latin typeface="+mn-lt"/>
                <a:ea typeface="Lucida Sans Unicode" charset="0"/>
                <a:cs typeface="+mn-cs"/>
              </a:defRPr>
            </a:lvl2pPr>
            <a:lvl3pPr marL="643997" indent="-318189" algn="l" defTabSz="539205" rtl="0" eaLnBrk="0" fontAlgn="base" hangingPunct="0">
              <a:lnSpc>
                <a:spcPct val="76000"/>
              </a:lnSpc>
              <a:spcBef>
                <a:spcPct val="0"/>
              </a:spcBef>
              <a:spcAft>
                <a:spcPts val="1200"/>
              </a:spcAft>
              <a:buClr>
                <a:srgbClr val="000005"/>
              </a:buClr>
              <a:buSzPct val="100000"/>
              <a:buFont typeface="Arial" panose="020B0604020202020204" pitchFamily="34" charset="0"/>
              <a:buChar char="•"/>
              <a:defRPr sz="2400">
                <a:solidFill>
                  <a:srgbClr val="000005"/>
                </a:solidFill>
                <a:latin typeface="+mn-lt"/>
                <a:ea typeface="Lucida Sans Unicode" charset="0"/>
                <a:cs typeface="+mn-cs"/>
              </a:defRPr>
            </a:lvl3pPr>
            <a:lvl4pPr marL="964091" indent="-312472" algn="l" defTabSz="539205" rtl="0" eaLnBrk="0" fontAlgn="base" hangingPunct="0">
              <a:lnSpc>
                <a:spcPct val="76000"/>
              </a:lnSpc>
              <a:spcBef>
                <a:spcPct val="0"/>
              </a:spcBef>
              <a:spcAft>
                <a:spcPts val="1200"/>
              </a:spcAft>
              <a:buClr>
                <a:srgbClr val="000005"/>
              </a:buClr>
              <a:buSzPct val="100000"/>
              <a:buFont typeface="Arial" panose="020B0604020202020204" pitchFamily="34" charset="0"/>
              <a:buChar char="•"/>
              <a:defRPr sz="2400">
                <a:solidFill>
                  <a:srgbClr val="000005"/>
                </a:solidFill>
                <a:latin typeface="+mn-lt"/>
                <a:ea typeface="Lucida Sans Unicode" charset="0"/>
                <a:cs typeface="+mn-cs"/>
              </a:defRPr>
            </a:lvl4pPr>
            <a:lvl5pPr marL="1289901" indent="-321999" algn="l" defTabSz="539205" rtl="0" eaLnBrk="0" fontAlgn="base" hangingPunct="0">
              <a:lnSpc>
                <a:spcPct val="76000"/>
              </a:lnSpc>
              <a:spcBef>
                <a:spcPct val="0"/>
              </a:spcBef>
              <a:spcAft>
                <a:spcPts val="1200"/>
              </a:spcAft>
              <a:buClr>
                <a:srgbClr val="000005"/>
              </a:buClr>
              <a:buSzPct val="100000"/>
              <a:buFont typeface="Arial" panose="020B0604020202020204" pitchFamily="34" charset="0"/>
              <a:buChar char="•"/>
              <a:defRPr sz="2400">
                <a:solidFill>
                  <a:srgbClr val="000005"/>
                </a:solidFill>
                <a:latin typeface="+mn-lt"/>
                <a:ea typeface="Lucida Sans Unicode" charset="0"/>
                <a:cs typeface="+mn-cs"/>
              </a:defRPr>
            </a:lvl5pPr>
            <a:lvl6pPr marL="1838632" indent="-321999" algn="l" defTabSz="539205" rtl="0" fontAlgn="base">
              <a:lnSpc>
                <a:spcPct val="76000"/>
              </a:lnSpc>
              <a:spcBef>
                <a:spcPct val="0"/>
              </a:spcBef>
              <a:spcAft>
                <a:spcPts val="1200"/>
              </a:spcAft>
              <a:buClr>
                <a:srgbClr val="000005"/>
              </a:buClr>
              <a:buSzPct val="100000"/>
              <a:buFont typeface="Arial" charset="0"/>
              <a:buChar char="•"/>
              <a:defRPr sz="2400">
                <a:solidFill>
                  <a:srgbClr val="000005"/>
                </a:solidFill>
                <a:latin typeface="+mn-lt"/>
                <a:cs typeface="+mn-cs"/>
              </a:defRPr>
            </a:lvl6pPr>
            <a:lvl7pPr marL="2387363" indent="-321999" algn="l" defTabSz="539205" rtl="0" fontAlgn="base">
              <a:lnSpc>
                <a:spcPct val="76000"/>
              </a:lnSpc>
              <a:spcBef>
                <a:spcPct val="0"/>
              </a:spcBef>
              <a:spcAft>
                <a:spcPts val="1200"/>
              </a:spcAft>
              <a:buClr>
                <a:srgbClr val="000005"/>
              </a:buClr>
              <a:buSzPct val="100000"/>
              <a:buFont typeface="Arial" charset="0"/>
              <a:buChar char="•"/>
              <a:defRPr sz="2400">
                <a:solidFill>
                  <a:srgbClr val="000005"/>
                </a:solidFill>
                <a:latin typeface="+mn-lt"/>
                <a:cs typeface="+mn-cs"/>
              </a:defRPr>
            </a:lvl7pPr>
            <a:lvl8pPr marL="2936095" indent="-321999" algn="l" defTabSz="539205" rtl="0" fontAlgn="base">
              <a:lnSpc>
                <a:spcPct val="76000"/>
              </a:lnSpc>
              <a:spcBef>
                <a:spcPct val="0"/>
              </a:spcBef>
              <a:spcAft>
                <a:spcPts val="1200"/>
              </a:spcAft>
              <a:buClr>
                <a:srgbClr val="000005"/>
              </a:buClr>
              <a:buSzPct val="100000"/>
              <a:buFont typeface="Arial" charset="0"/>
              <a:buChar char="•"/>
              <a:defRPr sz="2400">
                <a:solidFill>
                  <a:srgbClr val="000005"/>
                </a:solidFill>
                <a:latin typeface="+mn-lt"/>
                <a:cs typeface="+mn-cs"/>
              </a:defRPr>
            </a:lvl8pPr>
            <a:lvl9pPr marL="3484826" indent="-321999" algn="l" defTabSz="539205" rtl="0" fontAlgn="base">
              <a:lnSpc>
                <a:spcPct val="76000"/>
              </a:lnSpc>
              <a:spcBef>
                <a:spcPct val="0"/>
              </a:spcBef>
              <a:spcAft>
                <a:spcPts val="1200"/>
              </a:spcAft>
              <a:buClr>
                <a:srgbClr val="000005"/>
              </a:buClr>
              <a:buSzPct val="100000"/>
              <a:buFont typeface="Arial" charset="0"/>
              <a:buChar char="•"/>
              <a:defRPr sz="2400">
                <a:solidFill>
                  <a:srgbClr val="000005"/>
                </a:solidFill>
                <a:latin typeface="+mn-lt"/>
                <a:cs typeface="+mn-cs"/>
              </a:defRPr>
            </a:lvl9pPr>
          </a:lstStyle>
          <a:p>
            <a:pPr marL="411549" marR="0" lvl="0" indent="-411549" algn="l" defTabSz="539205" rtl="0" eaLnBrk="0" fontAlgn="base" latinLnBrk="0" hangingPunct="0">
              <a:lnSpc>
                <a:spcPct val="76000"/>
              </a:lnSpc>
              <a:spcBef>
                <a:spcPct val="0"/>
              </a:spcBef>
              <a:spcAft>
                <a:spcPts val="1440"/>
              </a:spcAft>
              <a:buClr>
                <a:srgbClr val="000005"/>
              </a:buClr>
              <a:buSzPct val="100000"/>
              <a:buFont typeface="Arial" panose="020B0604020202020204" pitchFamily="34" charset="0"/>
              <a:buNone/>
              <a:tabLst/>
              <a:defRPr/>
            </a:pP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We need to represent:</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Real numbers e.g. 3.14159265…</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Large numbers that cannot be represented with 32-bit integers, 		e.g. 3.15576</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10</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rPr>
              <a:t>9</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 (seconds in a century)</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Very small numbers, e.g. 1.0</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10</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rPr>
              <a:t>-9</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endPar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endParaRPr>
          </a:p>
          <a:p>
            <a:pPr marL="411549" marR="0" lvl="0" indent="-411549" algn="l" defTabSz="539205" rtl="0" eaLnBrk="0" fontAlgn="base" latinLnBrk="0" hangingPunct="0">
              <a:lnSpc>
                <a:spcPct val="76000"/>
              </a:lnSpc>
              <a:spcBef>
                <a:spcPct val="0"/>
              </a:spcBef>
              <a:spcAft>
                <a:spcPts val="1440"/>
              </a:spcAft>
              <a:buClr>
                <a:srgbClr val="000005"/>
              </a:buClr>
              <a:buSzPct val="100000"/>
              <a:buFont typeface="Arial" panose="020B0604020202020204" pitchFamily="34" charset="0"/>
              <a:buNone/>
              <a:tabLst/>
              <a:defRPr/>
            </a:pPr>
            <a:r>
              <a:rPr kumimoji="0" lang="en-GB" altLang="en-US" sz="2880" b="1" i="0" u="none" strike="noStrike" kern="0" cap="none" spc="0" normalizeH="0" baseline="0" noProof="0">
                <a:ln>
                  <a:noFill/>
                </a:ln>
                <a:solidFill>
                  <a:srgbClr val="000005"/>
                </a:solidFill>
                <a:effectLst/>
                <a:uLnTx/>
                <a:uFillTx/>
                <a:latin typeface="Calibri" panose="020F0502020204030204" pitchFamily="34" charset="0"/>
                <a:cs typeface="Lucida Sans Unicode"/>
              </a:rPr>
              <a:t>Single precision</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sng" strike="noStrike" kern="0" cap="none" spc="0" normalizeH="0" baseline="0" noProof="0">
                <a:ln>
                  <a:noFill/>
                </a:ln>
                <a:solidFill>
                  <a:srgbClr val="000005"/>
                </a:solidFill>
                <a:effectLst/>
                <a:uLnTx/>
                <a:uFillTx/>
                <a:latin typeface="Calibri" panose="020F0502020204030204" pitchFamily="34" charset="0"/>
                <a:cs typeface="Lucida Sans Unicode"/>
              </a:rPr>
              <a:t>Largest</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 1.111…11 </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254-127</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(2-2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-23</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127</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128</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a:t>
            </a:r>
            <a:r>
              <a:rPr kumimoji="0" lang="en-GB" altLang="en-US" sz="2880" b="0" i="0" u="none" strike="noStrike" kern="0" cap="none" spc="0" normalizeH="0" baseline="0" noProof="0">
                <a:ln>
                  <a:noFill/>
                </a:ln>
                <a:solidFill>
                  <a:srgbClr val="FF0000"/>
                </a:solidFill>
                <a:effectLst/>
                <a:uLnTx/>
                <a:uFillTx/>
                <a:latin typeface="Calibri" panose="020F0502020204030204" pitchFamily="34" charset="0"/>
                <a:cs typeface="Lucida Sans Unicode"/>
                <a:sym typeface="Symbol" panose="05050102010706020507" pitchFamily="18" charset="2"/>
              </a:rPr>
              <a:t> 3.4  10</a:t>
            </a:r>
            <a:r>
              <a:rPr kumimoji="0" lang="en-GB" altLang="en-US" sz="2880" b="0" i="0" u="none" strike="noStrike" kern="0" cap="none" spc="0" normalizeH="0" baseline="30000" noProof="0">
                <a:ln>
                  <a:noFill/>
                </a:ln>
                <a:solidFill>
                  <a:srgbClr val="FF0000"/>
                </a:solidFill>
                <a:effectLst/>
                <a:uLnTx/>
                <a:uFillTx/>
                <a:latin typeface="Calibri" panose="020F0502020204030204" pitchFamily="34" charset="0"/>
                <a:cs typeface="Lucida Sans Unicode"/>
                <a:sym typeface="Symbol" panose="05050102010706020507" pitchFamily="18" charset="2"/>
              </a:rPr>
              <a:t>38</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sng" strike="noStrike" kern="0" cap="none" spc="0" normalizeH="0" baseline="0" noProof="0">
                <a:ln>
                  <a:noFill/>
                </a:ln>
                <a:solidFill>
                  <a:srgbClr val="000005"/>
                </a:solidFill>
                <a:effectLst/>
                <a:uLnTx/>
                <a:uFillTx/>
                <a:latin typeface="Calibri" panose="020F0502020204030204" pitchFamily="34" charset="0"/>
                <a:cs typeface="Lucida Sans Unicode"/>
              </a:rPr>
              <a:t>Smallest</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 1.00…0 </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1-127</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-126</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a:t>
            </a:r>
            <a:r>
              <a:rPr kumimoji="0" lang="en-GB" altLang="en-US" sz="2880" b="0" i="0" u="none" strike="noStrike" kern="0" cap="none" spc="0" normalizeH="0" baseline="0" noProof="0">
                <a:ln>
                  <a:noFill/>
                </a:ln>
                <a:solidFill>
                  <a:srgbClr val="FF0000"/>
                </a:solidFill>
                <a:effectLst/>
                <a:uLnTx/>
                <a:uFillTx/>
                <a:latin typeface="Calibri" panose="020F0502020204030204" pitchFamily="34" charset="0"/>
                <a:cs typeface="Lucida Sans Unicode"/>
                <a:sym typeface="Symbol" panose="05050102010706020507" pitchFamily="18" charset="2"/>
              </a:rPr>
              <a:t>  1.18  10</a:t>
            </a:r>
            <a:r>
              <a:rPr kumimoji="0" lang="en-GB" altLang="en-US" sz="2880" b="0" i="0" u="none" strike="noStrike" kern="0" cap="none" spc="0" normalizeH="0" baseline="30000" noProof="0">
                <a:ln>
                  <a:noFill/>
                </a:ln>
                <a:solidFill>
                  <a:srgbClr val="FF0000"/>
                </a:solidFill>
                <a:effectLst/>
                <a:uLnTx/>
                <a:uFillTx/>
                <a:latin typeface="Calibri" panose="020F0502020204030204" pitchFamily="34" charset="0"/>
                <a:cs typeface="Lucida Sans Unicode"/>
                <a:sym typeface="Symbol" panose="05050102010706020507" pitchFamily="18" charset="2"/>
              </a:rPr>
              <a:t>-38</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endPar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endParaRPr>
          </a:p>
          <a:p>
            <a:pPr marL="411549" marR="0" lvl="0" indent="-411549" algn="l" defTabSz="539205" rtl="0" eaLnBrk="0" fontAlgn="base" latinLnBrk="0" hangingPunct="0">
              <a:lnSpc>
                <a:spcPct val="76000"/>
              </a:lnSpc>
              <a:spcBef>
                <a:spcPct val="0"/>
              </a:spcBef>
              <a:spcAft>
                <a:spcPts val="1440"/>
              </a:spcAft>
              <a:buClr>
                <a:srgbClr val="000005"/>
              </a:buClr>
              <a:buSzPct val="100000"/>
              <a:buFont typeface="Arial" panose="020B0604020202020204" pitchFamily="34" charset="0"/>
              <a:buNone/>
              <a:tabLst/>
              <a:defRPr/>
            </a:pPr>
            <a:r>
              <a:rPr kumimoji="0" lang="en-GB" altLang="en-US" sz="2880" b="1" i="0" u="none" strike="noStrike" kern="0" cap="none" spc="0" normalizeH="0" baseline="0" noProof="0">
                <a:ln>
                  <a:noFill/>
                </a:ln>
                <a:solidFill>
                  <a:srgbClr val="000005"/>
                </a:solidFill>
                <a:effectLst/>
                <a:uLnTx/>
                <a:uFillTx/>
                <a:latin typeface="Calibri" panose="020F0502020204030204" pitchFamily="34" charset="0"/>
                <a:cs typeface="Lucida Sans Unicode"/>
              </a:rPr>
              <a:t>Double precision</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sng" strike="noStrike" kern="0" cap="none" spc="0" normalizeH="0" baseline="0" noProof="0">
                <a:ln>
                  <a:noFill/>
                </a:ln>
                <a:solidFill>
                  <a:srgbClr val="000005"/>
                </a:solidFill>
                <a:effectLst/>
                <a:uLnTx/>
                <a:uFillTx/>
                <a:latin typeface="Calibri" panose="020F0502020204030204" pitchFamily="34" charset="0"/>
                <a:cs typeface="Lucida Sans Unicode"/>
              </a:rPr>
              <a:t>Largest</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 1.111…11 </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2047-1023</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(2-2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-52</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1024</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a:t>
            </a:r>
            <a:r>
              <a:rPr kumimoji="0" lang="en-GB" altLang="en-US" sz="2880" b="0" i="0" u="none" strike="noStrike" kern="0" cap="none" spc="0" normalizeH="0" baseline="0" noProof="0">
                <a:ln>
                  <a:noFill/>
                </a:ln>
                <a:solidFill>
                  <a:srgbClr val="000000"/>
                </a:solidFill>
                <a:effectLst/>
                <a:uLnTx/>
                <a:uFillTx/>
                <a:latin typeface="Calibri" panose="020F0502020204030204" pitchFamily="34" charset="0"/>
                <a:cs typeface="Lucida Sans Unicode"/>
                <a:sym typeface="Symbol" panose="05050102010706020507" pitchFamily="18" charset="2"/>
              </a:rPr>
              <a:t> 2</a:t>
            </a:r>
            <a:r>
              <a:rPr kumimoji="0" lang="en-GB" altLang="en-US" sz="2880" b="0" i="0" u="none" strike="noStrike" kern="0" cap="none" spc="0" normalizeH="0" baseline="30000" noProof="0">
                <a:ln>
                  <a:noFill/>
                </a:ln>
                <a:solidFill>
                  <a:srgbClr val="000000"/>
                </a:solidFill>
                <a:effectLst/>
                <a:uLnTx/>
                <a:uFillTx/>
                <a:latin typeface="Calibri" panose="020F0502020204030204" pitchFamily="34" charset="0"/>
                <a:cs typeface="Lucida Sans Unicode"/>
                <a:sym typeface="Symbol" panose="05050102010706020507" pitchFamily="18" charset="2"/>
              </a:rPr>
              <a:t>1024</a:t>
            </a:r>
            <a:r>
              <a:rPr kumimoji="0" lang="en-GB" altLang="en-US" sz="2880" b="0" i="0" u="none" strike="noStrike" kern="0" cap="none" spc="0" normalizeH="0" baseline="0" noProof="0">
                <a:ln>
                  <a:noFill/>
                </a:ln>
                <a:solidFill>
                  <a:srgbClr val="FF0000"/>
                </a:solidFill>
                <a:effectLst/>
                <a:uLnTx/>
                <a:uFillTx/>
                <a:latin typeface="Calibri" panose="020F0502020204030204" pitchFamily="34" charset="0"/>
                <a:cs typeface="Lucida Sans Unicode"/>
                <a:sym typeface="Symbol" panose="05050102010706020507" pitchFamily="18" charset="2"/>
              </a:rPr>
              <a:t>  1.8  10</a:t>
            </a:r>
            <a:r>
              <a:rPr kumimoji="0" lang="en-GB" altLang="en-US" sz="2880" b="0" i="0" u="none" strike="noStrike" kern="0" cap="none" spc="0" normalizeH="0" baseline="30000" noProof="0">
                <a:ln>
                  <a:noFill/>
                </a:ln>
                <a:solidFill>
                  <a:srgbClr val="FF0000"/>
                </a:solidFill>
                <a:effectLst/>
                <a:uLnTx/>
                <a:uFillTx/>
                <a:latin typeface="Calibri" panose="020F0502020204030204" pitchFamily="34" charset="0"/>
                <a:cs typeface="Lucida Sans Unicode"/>
                <a:sym typeface="Symbol" panose="05050102010706020507" pitchFamily="18" charset="2"/>
              </a:rPr>
              <a:t>308</a:t>
            </a:r>
          </a:p>
          <a:p>
            <a:pPr marL="318189" marR="0" lvl="1" indent="-318189" algn="l" defTabSz="539205" rtl="0" eaLnBrk="0" fontAlgn="base" latinLnBrk="0" hangingPunct="0">
              <a:lnSpc>
                <a:spcPct val="76000"/>
              </a:lnSpc>
              <a:spcBef>
                <a:spcPct val="0"/>
              </a:spcBef>
              <a:spcAft>
                <a:spcPts val="1200"/>
              </a:spcAft>
              <a:buClr>
                <a:srgbClr val="000005"/>
              </a:buClr>
              <a:buSzPct val="100000"/>
              <a:buFont typeface="Arial" panose="020B0604020202020204" pitchFamily="34" charset="0"/>
              <a:buChar char="•"/>
              <a:tabLst/>
              <a:defRPr/>
            </a:pPr>
            <a:r>
              <a:rPr kumimoji="0" lang="en-GB" altLang="en-US" sz="2880" b="0" i="0" u="sng" strike="noStrike" kern="0" cap="none" spc="0" normalizeH="0" baseline="0" noProof="0">
                <a:ln>
                  <a:noFill/>
                </a:ln>
                <a:solidFill>
                  <a:srgbClr val="000005"/>
                </a:solidFill>
                <a:effectLst/>
                <a:uLnTx/>
                <a:uFillTx/>
                <a:latin typeface="Calibri" panose="020F0502020204030204" pitchFamily="34" charset="0"/>
                <a:cs typeface="Lucida Sans Unicode"/>
              </a:rPr>
              <a:t>Smallest</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rPr>
              <a:t>: 1.00…0 </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2</a:t>
            </a:r>
            <a:r>
              <a:rPr kumimoji="0" lang="en-GB" altLang="en-US" sz="2880" b="0" i="0" u="none" strike="noStrike" kern="0" cap="none" spc="0" normalizeH="0" baseline="30000" noProof="0">
                <a:ln>
                  <a:noFill/>
                </a:ln>
                <a:solidFill>
                  <a:srgbClr val="000005"/>
                </a:solidFill>
                <a:effectLst/>
                <a:uLnTx/>
                <a:uFillTx/>
                <a:latin typeface="Calibri" panose="020F0502020204030204" pitchFamily="34" charset="0"/>
                <a:cs typeface="Lucida Sans Unicode"/>
                <a:sym typeface="Symbol" panose="05050102010706020507" pitchFamily="18" charset="2"/>
              </a:rPr>
              <a:t>1-1023</a:t>
            </a:r>
            <a:r>
              <a:rPr kumimoji="0" lang="en-GB" altLang="en-US" sz="2880" b="0" i="0" u="none" strike="noStrike" kern="0" cap="none" spc="0" normalizeH="0" baseline="0" noProof="0">
                <a:ln>
                  <a:noFill/>
                </a:ln>
                <a:solidFill>
                  <a:srgbClr val="000005"/>
                </a:solidFill>
                <a:effectLst/>
                <a:uLnTx/>
                <a:uFillTx/>
                <a:latin typeface="Calibri" panose="020F0502020204030204" pitchFamily="34" charset="0"/>
                <a:cs typeface="Lucida Sans Unicode"/>
                <a:sym typeface="Symbol" panose="05050102010706020507" pitchFamily="18" charset="2"/>
              </a:rPr>
              <a:t> = </a:t>
            </a:r>
            <a:r>
              <a:rPr kumimoji="0" lang="en-GB" altLang="en-US" sz="2880" b="0" i="0" u="none" strike="noStrike" kern="0" cap="none" spc="0" normalizeH="0" baseline="0" noProof="0">
                <a:ln>
                  <a:noFill/>
                </a:ln>
                <a:solidFill>
                  <a:srgbClr val="000000"/>
                </a:solidFill>
                <a:effectLst/>
                <a:uLnTx/>
                <a:uFillTx/>
                <a:latin typeface="Calibri" panose="020F0502020204030204" pitchFamily="34" charset="0"/>
                <a:cs typeface="Lucida Sans Unicode"/>
                <a:sym typeface="Symbol" panose="05050102010706020507" pitchFamily="18" charset="2"/>
              </a:rPr>
              <a:t>2</a:t>
            </a:r>
            <a:r>
              <a:rPr kumimoji="0" lang="en-GB" altLang="en-US" sz="2880" b="0" i="0" u="none" strike="noStrike" kern="0" cap="none" spc="0" normalizeH="0" baseline="30000" noProof="0">
                <a:ln>
                  <a:noFill/>
                </a:ln>
                <a:solidFill>
                  <a:srgbClr val="000000"/>
                </a:solidFill>
                <a:effectLst/>
                <a:uLnTx/>
                <a:uFillTx/>
                <a:latin typeface="Calibri" panose="020F0502020204030204" pitchFamily="34" charset="0"/>
                <a:cs typeface="Lucida Sans Unicode"/>
                <a:sym typeface="Symbol" panose="05050102010706020507" pitchFamily="18" charset="2"/>
              </a:rPr>
              <a:t>-1022</a:t>
            </a:r>
            <a:r>
              <a:rPr kumimoji="0" lang="en-GB" altLang="en-US" sz="2880" b="0" i="0" u="none" strike="noStrike" kern="0" cap="none" spc="0" normalizeH="0" baseline="-25000" noProof="0">
                <a:ln>
                  <a:noFill/>
                </a:ln>
                <a:solidFill>
                  <a:srgbClr val="FF0000"/>
                </a:solidFill>
                <a:effectLst/>
                <a:uLnTx/>
                <a:uFillTx/>
                <a:latin typeface="Calibri" panose="020F0502020204030204" pitchFamily="34" charset="0"/>
                <a:cs typeface="Lucida Sans Unicode"/>
                <a:sym typeface="Symbol" panose="05050102010706020507" pitchFamily="18" charset="2"/>
              </a:rPr>
              <a:t> </a:t>
            </a:r>
            <a:r>
              <a:rPr kumimoji="0" lang="en-GB" altLang="en-US" sz="2880" b="0" i="0" u="none" strike="noStrike" kern="0" cap="none" spc="0" normalizeH="0" baseline="0" noProof="0">
                <a:ln>
                  <a:noFill/>
                </a:ln>
                <a:solidFill>
                  <a:srgbClr val="FF0000"/>
                </a:solidFill>
                <a:effectLst/>
                <a:uLnTx/>
                <a:uFillTx/>
                <a:latin typeface="Calibri" panose="020F0502020204030204" pitchFamily="34" charset="0"/>
                <a:cs typeface="Lucida Sans Unicode"/>
                <a:sym typeface="Symbol" panose="05050102010706020507" pitchFamily="18" charset="2"/>
              </a:rPr>
              <a:t> 2.2  10</a:t>
            </a:r>
            <a:r>
              <a:rPr kumimoji="0" lang="en-GB" altLang="en-US" sz="2880" b="0" i="0" u="none" strike="noStrike" kern="0" cap="none" spc="0" normalizeH="0" baseline="30000" noProof="0">
                <a:ln>
                  <a:noFill/>
                </a:ln>
                <a:solidFill>
                  <a:srgbClr val="FF0000"/>
                </a:solidFill>
                <a:effectLst/>
                <a:uLnTx/>
                <a:uFillTx/>
                <a:latin typeface="Calibri" panose="020F0502020204030204" pitchFamily="34" charset="0"/>
                <a:cs typeface="Lucida Sans Unicode"/>
                <a:sym typeface="Symbol" panose="05050102010706020507" pitchFamily="18" charset="2"/>
              </a:rPr>
              <a:t>308</a:t>
            </a:r>
            <a:endParaRPr kumimoji="0" lang="en-GB" altLang="en-US" sz="2880" b="0" i="0" u="none" strike="noStrike" kern="0" cap="none" spc="0" normalizeH="0" baseline="0" noProof="0">
              <a:ln>
                <a:noFill/>
              </a:ln>
              <a:solidFill>
                <a:srgbClr val="FF0000"/>
              </a:solidFill>
              <a:effectLst/>
              <a:uLnTx/>
              <a:uFillTx/>
              <a:latin typeface="Calibri" panose="020F0502020204030204" pitchFamily="34" charset="0"/>
              <a:cs typeface="Lucida Sans Unicode"/>
              <a:sym typeface="Symbol" panose="05050102010706020507" pitchFamily="18" charset="2"/>
            </a:endParaRPr>
          </a:p>
          <a:p>
            <a:pPr marL="411549" marR="0" lvl="0" indent="-411549" algn="l" defTabSz="539205" rtl="0" eaLnBrk="0" fontAlgn="base" latinLnBrk="0" hangingPunct="0">
              <a:lnSpc>
                <a:spcPct val="76000"/>
              </a:lnSpc>
              <a:spcBef>
                <a:spcPct val="0"/>
              </a:spcBef>
              <a:spcAft>
                <a:spcPts val="1440"/>
              </a:spcAft>
              <a:buClr>
                <a:srgbClr val="000005"/>
              </a:buClr>
              <a:buSzPct val="100000"/>
              <a:buFont typeface="Arial" panose="020B0604020202020204" pitchFamily="34" charset="0"/>
              <a:buChar char="•"/>
              <a:tabLst/>
              <a:defRPr/>
            </a:pPr>
            <a:endParaRPr kumimoji="0" lang="en-GB" altLang="en-US" sz="2880" b="0" i="0" u="none" strike="noStrike" kern="0" cap="none" spc="0" normalizeH="0" baseline="0" noProof="0">
              <a:ln>
                <a:noFill/>
              </a:ln>
              <a:solidFill>
                <a:srgbClr val="000005"/>
              </a:solidFill>
              <a:effectLst/>
              <a:uLnTx/>
              <a:uFillTx/>
              <a:latin typeface="Arial"/>
              <a:cs typeface="Lucida Sans Unicode"/>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EF23-894B-4D45-8A92-BF3FBD748EF8}"/>
              </a:ext>
            </a:extLst>
          </p:cNvPr>
          <p:cNvSpPr>
            <a:spLocks noGrp="1"/>
          </p:cNvSpPr>
          <p:nvPr>
            <p:ph type="title"/>
          </p:nvPr>
        </p:nvSpPr>
        <p:spPr/>
        <p:txBody>
          <a:bodyPr/>
          <a:lstStyle/>
          <a:p>
            <a:r>
              <a:rPr lang="en-GB"/>
              <a:t>Hungarian Notation</a:t>
            </a:r>
          </a:p>
        </p:txBody>
      </p:sp>
      <p:graphicFrame>
        <p:nvGraphicFramePr>
          <p:cNvPr id="4" name="Content Placeholder 3">
            <a:extLst>
              <a:ext uri="{FF2B5EF4-FFF2-40B4-BE49-F238E27FC236}">
                <a16:creationId xmlns:a16="http://schemas.microsoft.com/office/drawing/2014/main" id="{C2DC7776-4DA2-4256-A088-E9E8270BADE2}"/>
              </a:ext>
            </a:extLst>
          </p:cNvPr>
          <p:cNvGraphicFramePr>
            <a:graphicFrameLocks/>
          </p:cNvGraphicFramePr>
          <p:nvPr>
            <p:extLst>
              <p:ext uri="{D42A27DB-BD31-4B8C-83A1-F6EECF244321}">
                <p14:modId xmlns:p14="http://schemas.microsoft.com/office/powerpoint/2010/main" val="3755437096"/>
              </p:ext>
            </p:extLst>
          </p:nvPr>
        </p:nvGraphicFramePr>
        <p:xfrm>
          <a:off x="2564259" y="2531418"/>
          <a:ext cx="7848600" cy="4713290"/>
        </p:xfrm>
        <a:graphic>
          <a:graphicData uri="http://schemas.openxmlformats.org/drawingml/2006/table">
            <a:tbl>
              <a:tblPr firstRow="1">
                <a:tableStyleId>{073A0DAA-6AF3-43AB-8588-CEC1D06C72B9}</a:tableStyleId>
              </a:tblPr>
              <a:tblGrid>
                <a:gridCol w="2077595">
                  <a:extLst>
                    <a:ext uri="{9D8B030D-6E8A-4147-A177-3AD203B41FA5}">
                      <a16:colId xmlns:a16="http://schemas.microsoft.com/office/drawing/2014/main" val="20000"/>
                    </a:ext>
                  </a:extLst>
                </a:gridCol>
                <a:gridCol w="5771005">
                  <a:extLst>
                    <a:ext uri="{9D8B030D-6E8A-4147-A177-3AD203B41FA5}">
                      <a16:colId xmlns:a16="http://schemas.microsoft.com/office/drawing/2014/main" val="20001"/>
                    </a:ext>
                  </a:extLst>
                </a:gridCol>
              </a:tblGrid>
              <a:tr h="887890">
                <a:tc>
                  <a:txBody>
                    <a:bodyPr/>
                    <a:lstStyle/>
                    <a:p>
                      <a:pPr algn="ctr">
                        <a:spcAft>
                          <a:spcPts val="0"/>
                        </a:spcAft>
                      </a:pPr>
                      <a:r>
                        <a:rPr lang="en-GB" sz="2000">
                          <a:effectLst/>
                        </a:rPr>
                        <a:t>Variable Name Prefix</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tc>
                  <a:txBody>
                    <a:bodyPr/>
                    <a:lstStyle/>
                    <a:p>
                      <a:pPr algn="ctr">
                        <a:spcAft>
                          <a:spcPts val="0"/>
                        </a:spcAft>
                      </a:pPr>
                      <a:r>
                        <a:rPr lang="en-GB" sz="2000">
                          <a:effectLst/>
                        </a:rPr>
                        <a:t>Number Representation</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0"/>
                  </a:ext>
                </a:extLst>
              </a:tr>
              <a:tr h="489585">
                <a:tc>
                  <a:txBody>
                    <a:bodyPr/>
                    <a:lstStyle/>
                    <a:p>
                      <a:pPr algn="ctr">
                        <a:spcAft>
                          <a:spcPts val="0"/>
                        </a:spcAft>
                      </a:pPr>
                      <a:r>
                        <a:rPr lang="en-GB" sz="2400">
                          <a:effectLst/>
                          <a:latin typeface="Courier New" panose="02070309020205020404" pitchFamily="49" charset="0"/>
                          <a:cs typeface="Courier New" panose="02070309020205020404" pitchFamily="49" charset="0"/>
                        </a:rPr>
                        <a:t>nb</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Natural (ie unsigned) binary representation</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1"/>
                  </a:ext>
                </a:extLst>
              </a:tr>
              <a:tr h="489585">
                <a:tc>
                  <a:txBody>
                    <a:bodyPr/>
                    <a:lstStyle/>
                    <a:p>
                      <a:pPr algn="ctr">
                        <a:spcAft>
                          <a:spcPts val="0"/>
                        </a:spcAft>
                      </a:pPr>
                      <a:r>
                        <a:rPr lang="en-GB" sz="2400">
                          <a:effectLst/>
                          <a:latin typeface="Courier New" panose="02070309020205020404" pitchFamily="49" charset="0"/>
                          <a:cs typeface="Courier New" panose="02070309020205020404" pitchFamily="49" charset="0"/>
                        </a:rPr>
                        <a:t>tc</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Two's Complement ( ie signed integers)</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2"/>
                  </a:ext>
                </a:extLst>
              </a:tr>
              <a:tr h="489585">
                <a:tc>
                  <a:txBody>
                    <a:bodyPr/>
                    <a:lstStyle/>
                    <a:p>
                      <a:pPr algn="ctr">
                        <a:spcAft>
                          <a:spcPts val="0"/>
                        </a:spcAft>
                      </a:pPr>
                      <a:r>
                        <a:rPr lang="en-GB" sz="2400">
                          <a:effectLst/>
                          <a:latin typeface="Courier New" panose="02070309020205020404" pitchFamily="49" charset="0"/>
                          <a:cs typeface="Courier New" panose="02070309020205020404" pitchFamily="49" charset="0"/>
                        </a:rPr>
                        <a:t>fxn</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Fixed point number with n bits in the fractional part</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3"/>
                  </a:ext>
                </a:extLst>
              </a:tr>
              <a:tr h="887890">
                <a:tc>
                  <a:txBody>
                    <a:bodyPr/>
                    <a:lstStyle/>
                    <a:p>
                      <a:pPr algn="ctr">
                        <a:spcAft>
                          <a:spcPts val="0"/>
                        </a:spcAft>
                      </a:pPr>
                      <a:r>
                        <a:rPr lang="en-GB" sz="2400">
                          <a:effectLst/>
                          <a:latin typeface="Courier New" panose="02070309020205020404" pitchFamily="49" charset="0"/>
                          <a:cs typeface="Courier New" panose="02070309020205020404" pitchFamily="49" charset="0"/>
                        </a:rPr>
                        <a:t>tcfxn</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Signed (two's complement) fixed point number with n bits in the fractional part</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4"/>
                  </a:ext>
                </a:extLst>
              </a:tr>
              <a:tr h="489585">
                <a:tc>
                  <a:txBody>
                    <a:bodyPr/>
                    <a:lstStyle/>
                    <a:p>
                      <a:pPr algn="ctr">
                        <a:spcAft>
                          <a:spcPts val="0"/>
                        </a:spcAft>
                      </a:pPr>
                      <a:r>
                        <a:rPr lang="en-GB" sz="2400">
                          <a:effectLst/>
                          <a:latin typeface="Courier New" panose="02070309020205020404" pitchFamily="49" charset="0"/>
                          <a:cs typeface="Courier New" panose="02070309020205020404" pitchFamily="49" charset="0"/>
                        </a:rPr>
                        <a:t>flag</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Simple 1 bit true or false flag bit</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5"/>
                  </a:ext>
                </a:extLst>
              </a:tr>
              <a:tr h="489585">
                <a:tc>
                  <a:txBody>
                    <a:bodyPr/>
                    <a:lstStyle/>
                    <a:p>
                      <a:pPr algn="ctr">
                        <a:spcAft>
                          <a:spcPts val="0"/>
                        </a:spcAft>
                      </a:pPr>
                      <a:r>
                        <a:rPr lang="en-GB" sz="2400">
                          <a:effectLst/>
                          <a:latin typeface="Courier New" panose="02070309020205020404" pitchFamily="49" charset="0"/>
                          <a:cs typeface="Courier New" panose="02070309020205020404" pitchFamily="49" charset="0"/>
                        </a:rPr>
                        <a:t>fp32</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32 bit IEEE754 floating point number</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6"/>
                  </a:ext>
                </a:extLst>
              </a:tr>
              <a:tr h="489585">
                <a:tc>
                  <a:txBody>
                    <a:bodyPr/>
                    <a:lstStyle/>
                    <a:p>
                      <a:pPr algn="ctr">
                        <a:spcAft>
                          <a:spcPts val="0"/>
                        </a:spcAft>
                      </a:pPr>
                      <a:r>
                        <a:rPr lang="en-GB" sz="2400">
                          <a:effectLst/>
                          <a:latin typeface="Courier New" panose="02070309020205020404" pitchFamily="49" charset="0"/>
                          <a:cs typeface="Courier New" panose="02070309020205020404" pitchFamily="49" charset="0"/>
                        </a:rPr>
                        <a:t>fp64</a:t>
                      </a:r>
                      <a:endParaRPr lang="en-GB" sz="2400">
                        <a:effectLst/>
                        <a:latin typeface="Courier New" panose="02070309020205020404" pitchFamily="49" charset="0"/>
                        <a:ea typeface="Times New Roman" panose="02020603050405020304" pitchFamily="18" charset="0"/>
                        <a:cs typeface="Courier New" panose="02070309020205020404" pitchFamily="49" charset="0"/>
                      </a:endParaRPr>
                    </a:p>
                  </a:txBody>
                  <a:tcPr marL="34924" marR="34924" marT="34930" marB="34930" anchor="ctr"/>
                </a:tc>
                <a:tc>
                  <a:txBody>
                    <a:bodyPr/>
                    <a:lstStyle/>
                    <a:p>
                      <a:pPr algn="ctr">
                        <a:spcAft>
                          <a:spcPts val="0"/>
                        </a:spcAft>
                      </a:pPr>
                      <a:r>
                        <a:rPr lang="en-GB" sz="2000">
                          <a:effectLst/>
                        </a:rPr>
                        <a:t>64 bit IEEE754 floating point number</a:t>
                      </a:r>
                      <a:endParaRPr lang="en-GB" sz="2000">
                        <a:effectLst/>
                        <a:latin typeface="Times New Roman" panose="02020603050405020304" pitchFamily="18" charset="0"/>
                        <a:ea typeface="Times New Roman" panose="02020603050405020304" pitchFamily="18" charset="0"/>
                        <a:cs typeface="Tahoma" panose="020B0604030504040204" pitchFamily="34" charset="0"/>
                      </a:endParaRPr>
                    </a:p>
                  </a:txBody>
                  <a:tcPr marL="34924" marR="34924" marT="34930" marB="3493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1581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D01815-5515-4586-8870-10E82CCF6706}"/>
              </a:ext>
            </a:extLst>
          </p:cNvPr>
          <p:cNvSpPr>
            <a:spLocks noGrp="1"/>
          </p:cNvSpPr>
          <p:nvPr>
            <p:ph sz="half" idx="10"/>
          </p:nvPr>
        </p:nvSpPr>
        <p:spPr/>
        <p:txBody>
          <a:bodyPr/>
          <a:lstStyle/>
          <a:p>
            <a:r>
              <a:rPr lang="en-GB"/>
              <a:t>To get better marks:</a:t>
            </a:r>
          </a:p>
          <a:p>
            <a:pPr lvl="1"/>
            <a:r>
              <a:rPr lang="en-GB"/>
              <a:t>Hierarchical design.</a:t>
            </a:r>
          </a:p>
          <a:p>
            <a:pPr lvl="1"/>
            <a:r>
              <a:rPr lang="en-GB"/>
              <a:t>Complex and/or Multiple State Machines.</a:t>
            </a:r>
          </a:p>
          <a:p>
            <a:pPr lvl="1"/>
            <a:r>
              <a:rPr lang="en-GB"/>
              <a:t>Reuse of IP developed in module.</a:t>
            </a:r>
          </a:p>
          <a:p>
            <a:pPr lvl="1"/>
            <a:r>
              <a:rPr lang="en-GB"/>
              <a:t>Use of your own custom IP blocks</a:t>
            </a:r>
          </a:p>
          <a:p>
            <a:pPr lvl="1"/>
            <a:r>
              <a:rPr lang="en-GB"/>
              <a:t>Self-verifying testbenches.</a:t>
            </a:r>
          </a:p>
          <a:p>
            <a:r>
              <a:rPr lang="en-GB"/>
              <a:t>To get even better marks:</a:t>
            </a:r>
          </a:p>
          <a:p>
            <a:pPr lvl="1"/>
            <a:r>
              <a:rPr lang="en-GB"/>
              <a:t>Developing fully parameterised and generalised custom IP blocks.</a:t>
            </a:r>
          </a:p>
          <a:p>
            <a:pPr lvl="1"/>
            <a:r>
              <a:rPr lang="en-GB"/>
              <a:t>Make use of other peripherals on the DE1-SoC </a:t>
            </a:r>
          </a:p>
          <a:p>
            <a:endParaRPr lang="en-GB"/>
          </a:p>
          <a:p>
            <a:endParaRPr lang="en-GB"/>
          </a:p>
        </p:txBody>
      </p:sp>
      <p:sp>
        <p:nvSpPr>
          <p:cNvPr id="3" name="Title 2">
            <a:extLst>
              <a:ext uri="{FF2B5EF4-FFF2-40B4-BE49-F238E27FC236}">
                <a16:creationId xmlns:a16="http://schemas.microsoft.com/office/drawing/2014/main" id="{3D3DA1C2-A28D-4EEF-A03B-D29A016F0BF4}"/>
              </a:ext>
            </a:extLst>
          </p:cNvPr>
          <p:cNvSpPr>
            <a:spLocks noGrp="1"/>
          </p:cNvSpPr>
          <p:nvPr>
            <p:ph type="title"/>
          </p:nvPr>
        </p:nvSpPr>
        <p:spPr/>
        <p:txBody>
          <a:bodyPr/>
          <a:lstStyle/>
          <a:p>
            <a:r>
              <a:rPr lang="en-GB"/>
              <a:t>Requirements</a:t>
            </a:r>
          </a:p>
        </p:txBody>
      </p:sp>
    </p:spTree>
    <p:extLst>
      <p:ext uri="{BB962C8B-B14F-4D97-AF65-F5344CB8AC3E}">
        <p14:creationId xmlns:p14="http://schemas.microsoft.com/office/powerpoint/2010/main" val="151386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9950-19FB-4903-ABBD-DB3E7D7CC4A9}"/>
              </a:ext>
            </a:extLst>
          </p:cNvPr>
          <p:cNvSpPr>
            <a:spLocks noGrp="1"/>
          </p:cNvSpPr>
          <p:nvPr>
            <p:ph type="title"/>
          </p:nvPr>
        </p:nvSpPr>
        <p:spPr/>
        <p:txBody>
          <a:bodyPr/>
          <a:lstStyle/>
          <a:p>
            <a:r>
              <a:rPr lang="en-GB"/>
              <a:t>Assignment Information</a:t>
            </a:r>
          </a:p>
        </p:txBody>
      </p:sp>
      <p:sp>
        <p:nvSpPr>
          <p:cNvPr id="4" name="Content Placeholder 1">
            <a:extLst>
              <a:ext uri="{FF2B5EF4-FFF2-40B4-BE49-F238E27FC236}">
                <a16:creationId xmlns:a16="http://schemas.microsoft.com/office/drawing/2014/main" id="{7114A615-E63E-4725-83DD-E737AE21C083}"/>
              </a:ext>
            </a:extLst>
          </p:cNvPr>
          <p:cNvSpPr txBox="1">
            <a:spLocks/>
          </p:cNvSpPr>
          <p:nvPr/>
        </p:nvSpPr>
        <p:spPr>
          <a:xfrm>
            <a:off x="607544" y="2459410"/>
            <a:ext cx="13764308" cy="5496985"/>
          </a:xfrm>
          <a:prstGeom prst="rect">
            <a:avLst/>
          </a:prstGeom>
        </p:spPr>
        <p:txBody>
          <a:bodyPr/>
          <a:lstStyle>
            <a:lvl1pPr marL="0" indent="0" algn="l" rtl="0" eaLnBrk="1" fontAlgn="base" hangingPunct="1">
              <a:spcBef>
                <a:spcPts val="2400"/>
              </a:spcBef>
              <a:spcAft>
                <a:spcPts val="1440"/>
              </a:spcAft>
              <a:buNone/>
              <a:defRPr sz="2640" b="1" i="0">
                <a:solidFill>
                  <a:schemeClr val="tx1"/>
                </a:solidFill>
                <a:latin typeface="TradeGothic LT CondEighteen" panose="02000606020000020004" pitchFamily="2" charset="0"/>
                <a:ea typeface="+mn-ea"/>
                <a:cs typeface="+mn-cs"/>
              </a:defRPr>
            </a:lvl1pPr>
            <a:lvl2pPr marL="244357" indent="-242928" algn="l" rtl="0" eaLnBrk="1" fontAlgn="base" hangingPunct="1">
              <a:spcBef>
                <a:spcPct val="0"/>
              </a:spcBef>
              <a:spcAft>
                <a:spcPct val="40000"/>
              </a:spcAft>
              <a:buChar char="•"/>
              <a:defRPr sz="2160" b="0" i="0">
                <a:solidFill>
                  <a:schemeClr val="tx1"/>
                </a:solidFill>
                <a:latin typeface="TradeGothic LT" panose="02000503020000020004" pitchFamily="2" charset="77"/>
              </a:defRPr>
            </a:lvl2pPr>
            <a:lvl3pPr marL="488714"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3pPr>
            <a:lvl4pPr marL="728784" indent="-238642" algn="l" rtl="0" eaLnBrk="1" fontAlgn="base" hangingPunct="1">
              <a:spcBef>
                <a:spcPct val="0"/>
              </a:spcBef>
              <a:spcAft>
                <a:spcPts val="480"/>
              </a:spcAft>
              <a:buChar char="•"/>
              <a:defRPr sz="2160" b="0" i="0">
                <a:solidFill>
                  <a:schemeClr val="tx1"/>
                </a:solidFill>
                <a:latin typeface="TradeGothic LT" panose="02000503020000020004" pitchFamily="2" charset="77"/>
              </a:defRPr>
            </a:lvl4pPr>
            <a:lvl5pPr marL="973141" indent="-242928" algn="l" rtl="0" eaLnBrk="1" fontAlgn="base" hangingPunct="1">
              <a:spcBef>
                <a:spcPct val="0"/>
              </a:spcBef>
              <a:spcAft>
                <a:spcPts val="480"/>
              </a:spcAft>
              <a:buChar char="•"/>
              <a:defRPr sz="2160" b="0" i="0">
                <a:solidFill>
                  <a:schemeClr val="tx1"/>
                </a:solidFill>
                <a:latin typeface="TradeGothic LT" panose="02000503020000020004" pitchFamily="2" charset="77"/>
              </a:defRPr>
            </a:lvl5pPr>
            <a:lvl6pPr marL="1384690" indent="-242928" algn="l" rtl="0" eaLnBrk="1" fontAlgn="base" hangingPunct="1">
              <a:spcBef>
                <a:spcPct val="0"/>
              </a:spcBef>
              <a:spcAft>
                <a:spcPct val="40000"/>
              </a:spcAft>
              <a:buChar char="•"/>
              <a:defRPr sz="2160">
                <a:solidFill>
                  <a:schemeClr val="tx1"/>
                </a:solidFill>
                <a:latin typeface="+mn-lt"/>
              </a:defRPr>
            </a:lvl6pPr>
            <a:lvl7pPr marL="1796239" indent="-242928" algn="l" rtl="0" eaLnBrk="1" fontAlgn="base" hangingPunct="1">
              <a:spcBef>
                <a:spcPct val="0"/>
              </a:spcBef>
              <a:spcAft>
                <a:spcPct val="40000"/>
              </a:spcAft>
              <a:buChar char="•"/>
              <a:defRPr sz="1620">
                <a:solidFill>
                  <a:schemeClr val="tx1"/>
                </a:solidFill>
                <a:latin typeface="+mn-lt"/>
              </a:defRPr>
            </a:lvl7pPr>
            <a:lvl8pPr marL="2207787" indent="-242928" algn="l" rtl="0" eaLnBrk="1" fontAlgn="base" hangingPunct="1">
              <a:spcBef>
                <a:spcPct val="0"/>
              </a:spcBef>
              <a:spcAft>
                <a:spcPct val="40000"/>
              </a:spcAft>
              <a:buChar char="•"/>
              <a:defRPr sz="1620">
                <a:solidFill>
                  <a:schemeClr val="tx1"/>
                </a:solidFill>
                <a:latin typeface="+mn-lt"/>
              </a:defRPr>
            </a:lvl8pPr>
            <a:lvl9pPr marL="2619336" indent="-242928" algn="l" rtl="0" eaLnBrk="1" fontAlgn="base" hangingPunct="1">
              <a:spcBef>
                <a:spcPct val="0"/>
              </a:spcBef>
              <a:spcAft>
                <a:spcPct val="40000"/>
              </a:spcAft>
              <a:buChar char="•"/>
              <a:defRPr sz="1620">
                <a:solidFill>
                  <a:schemeClr val="tx1"/>
                </a:solidFill>
                <a:latin typeface="+mn-lt"/>
              </a:defRPr>
            </a:lvl9pPr>
          </a:lstStyle>
          <a:p>
            <a:pPr marL="457200" indent="-457200">
              <a:spcBef>
                <a:spcPts val="600"/>
              </a:spcBef>
              <a:spcAft>
                <a:spcPts val="600"/>
              </a:spcAft>
              <a:buFont typeface="Arial" panose="020B0604020202020204" pitchFamily="34" charset="0"/>
              <a:buChar char="•"/>
            </a:pPr>
            <a:r>
              <a:rPr lang="en-GB" kern="0"/>
              <a:t>Code with Incremental GitHub Commit   (30%)</a:t>
            </a:r>
          </a:p>
          <a:p>
            <a:pPr marL="701557" lvl="1" indent="-457200">
              <a:spcBef>
                <a:spcPts val="600"/>
              </a:spcBef>
              <a:spcAft>
                <a:spcPts val="600"/>
              </a:spcAft>
              <a:buFont typeface="Arial" panose="020B0604020202020204" pitchFamily="34" charset="0"/>
              <a:buChar char="•"/>
            </a:pPr>
            <a:r>
              <a:rPr lang="en-GB"/>
              <a:t>Code must be incrementally committed to GitHub throughout your development and testing process.</a:t>
            </a:r>
          </a:p>
          <a:p>
            <a:pPr marL="701557" lvl="1" indent="-457200">
              <a:spcBef>
                <a:spcPts val="600"/>
              </a:spcBef>
              <a:spcAft>
                <a:spcPts val="600"/>
              </a:spcAft>
              <a:buFont typeface="Arial" panose="020B0604020202020204" pitchFamily="34" charset="0"/>
              <a:buChar char="•"/>
            </a:pPr>
            <a:r>
              <a:rPr lang="en-GB"/>
              <a:t>Only uploading code towards the end of the development cycle is not acceptable.</a:t>
            </a:r>
          </a:p>
          <a:p>
            <a:pPr marL="457200" indent="-457200">
              <a:spcBef>
                <a:spcPts val="600"/>
              </a:spcBef>
              <a:spcAft>
                <a:spcPts val="600"/>
              </a:spcAft>
              <a:buFont typeface="Arial" panose="020B0604020202020204" pitchFamily="34" charset="0"/>
              <a:buChar char="•"/>
            </a:pPr>
            <a:r>
              <a:rPr lang="en-GB" kern="0"/>
              <a:t>Technical report (40%)</a:t>
            </a:r>
          </a:p>
          <a:p>
            <a:pPr marL="701557" lvl="1" indent="-457200">
              <a:spcBef>
                <a:spcPts val="600"/>
              </a:spcBef>
              <a:spcAft>
                <a:spcPts val="600"/>
              </a:spcAft>
              <a:buFont typeface="Arial" panose="020B0604020202020204" pitchFamily="34" charset="0"/>
              <a:buChar char="•"/>
            </a:pPr>
            <a:r>
              <a:rPr lang="en-GB" b="0" kern="0">
                <a:latin typeface="+mn-lt"/>
              </a:rPr>
              <a:t>Four pages per team member</a:t>
            </a:r>
            <a:r>
              <a:rPr lang="en-GB" b="0">
                <a:latin typeface="+mn-lt"/>
              </a:rPr>
              <a:t>, uploaded to Turnitin.</a:t>
            </a:r>
          </a:p>
          <a:p>
            <a:pPr marL="457200" indent="-457200">
              <a:spcBef>
                <a:spcPts val="600"/>
              </a:spcBef>
              <a:spcAft>
                <a:spcPts val="600"/>
              </a:spcAft>
              <a:buFont typeface="Arial" panose="020B0604020202020204" pitchFamily="34" charset="0"/>
              <a:buChar char="•"/>
            </a:pPr>
            <a:r>
              <a:rPr lang="en-GB" kern="0"/>
              <a:t>In-person Viva with Hardware Demonstration (30%)</a:t>
            </a:r>
          </a:p>
          <a:p>
            <a:pPr marL="701557" lvl="1" indent="-457200">
              <a:spcBef>
                <a:spcPts val="600"/>
              </a:spcBef>
              <a:spcAft>
                <a:spcPts val="600"/>
              </a:spcAft>
              <a:buFont typeface="Arial" panose="020B0604020202020204" pitchFamily="34" charset="0"/>
              <a:buChar char="•"/>
            </a:pPr>
            <a:r>
              <a:rPr lang="en-GB"/>
              <a:t>5-minute presentation highlighting the key parts of the project and what you have learnt.</a:t>
            </a:r>
          </a:p>
          <a:p>
            <a:pPr marL="701557" lvl="1" indent="-457200">
              <a:spcBef>
                <a:spcPts val="600"/>
              </a:spcBef>
              <a:spcAft>
                <a:spcPts val="600"/>
              </a:spcAft>
              <a:buFont typeface="Arial" panose="020B0604020202020204" pitchFamily="34" charset="0"/>
              <a:buChar char="•"/>
            </a:pPr>
            <a:r>
              <a:rPr lang="en-GB"/>
              <a:t>Additionally, your presentation must be uploaded to Minerva.</a:t>
            </a:r>
          </a:p>
          <a:p>
            <a:pPr marL="701557" lvl="1" indent="-457200">
              <a:spcBef>
                <a:spcPts val="600"/>
              </a:spcBef>
              <a:spcAft>
                <a:spcPts val="600"/>
              </a:spcAft>
              <a:buFont typeface="Arial" panose="020B0604020202020204" pitchFamily="34" charset="0"/>
              <a:buChar char="•"/>
            </a:pPr>
            <a:r>
              <a:rPr lang="en-GB"/>
              <a:t>You MUST have a working demonstration of your Mini-Project.</a:t>
            </a:r>
          </a:p>
          <a:p>
            <a:pPr marL="701557" lvl="1" indent="-457200">
              <a:spcBef>
                <a:spcPts val="600"/>
              </a:spcBef>
              <a:spcAft>
                <a:spcPts val="600"/>
              </a:spcAft>
              <a:buFont typeface="Arial" panose="020B0604020202020204" pitchFamily="34" charset="0"/>
              <a:buChar char="•"/>
            </a:pPr>
            <a:r>
              <a:rPr lang="en-GB"/>
              <a:t>Technical questions will be asked by two examiners which you are expected to answer. </a:t>
            </a:r>
            <a:endParaRPr lang="en-GB" kern="0"/>
          </a:p>
        </p:txBody>
      </p:sp>
    </p:spTree>
    <p:extLst>
      <p:ext uri="{BB962C8B-B14F-4D97-AF65-F5344CB8AC3E}">
        <p14:creationId xmlns:p14="http://schemas.microsoft.com/office/powerpoint/2010/main" val="4247319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B1C3755-B312-4A3B-8C5F-88C5438F5C04}"/>
              </a:ext>
            </a:extLst>
          </p:cNvPr>
          <p:cNvGraphicFramePr>
            <a:graphicFrameLocks noGrp="1"/>
          </p:cNvGraphicFramePr>
          <p:nvPr>
            <p:ph sz="half" idx="10"/>
          </p:nvPr>
        </p:nvGraphicFramePr>
        <p:xfrm>
          <a:off x="432094" y="2026997"/>
          <a:ext cx="13765212" cy="5883940"/>
        </p:xfrm>
        <a:graphic>
          <a:graphicData uri="http://schemas.openxmlformats.org/drawingml/2006/table">
            <a:tbl>
              <a:tblPr firstRow="1" firstCol="1">
                <a:tableStyleId>{21E4AEA4-8DFA-4A89-87EB-49C32662AFE0}</a:tableStyleId>
              </a:tblPr>
              <a:tblGrid>
                <a:gridCol w="1380153">
                  <a:extLst>
                    <a:ext uri="{9D8B030D-6E8A-4147-A177-3AD203B41FA5}">
                      <a16:colId xmlns:a16="http://schemas.microsoft.com/office/drawing/2014/main" val="202442930"/>
                    </a:ext>
                  </a:extLst>
                </a:gridCol>
                <a:gridCol w="1634392">
                  <a:extLst>
                    <a:ext uri="{9D8B030D-6E8A-4147-A177-3AD203B41FA5}">
                      <a16:colId xmlns:a16="http://schemas.microsoft.com/office/drawing/2014/main" val="4250050520"/>
                    </a:ext>
                  </a:extLst>
                </a:gridCol>
                <a:gridCol w="944315">
                  <a:extLst>
                    <a:ext uri="{9D8B030D-6E8A-4147-A177-3AD203B41FA5}">
                      <a16:colId xmlns:a16="http://schemas.microsoft.com/office/drawing/2014/main" val="4115013240"/>
                    </a:ext>
                  </a:extLst>
                </a:gridCol>
                <a:gridCol w="1634392">
                  <a:extLst>
                    <a:ext uri="{9D8B030D-6E8A-4147-A177-3AD203B41FA5}">
                      <a16:colId xmlns:a16="http://schemas.microsoft.com/office/drawing/2014/main" val="341529544"/>
                    </a:ext>
                  </a:extLst>
                </a:gridCol>
                <a:gridCol w="1634392">
                  <a:extLst>
                    <a:ext uri="{9D8B030D-6E8A-4147-A177-3AD203B41FA5}">
                      <a16:colId xmlns:a16="http://schemas.microsoft.com/office/drawing/2014/main" val="1135274679"/>
                    </a:ext>
                  </a:extLst>
                </a:gridCol>
                <a:gridCol w="1634392">
                  <a:extLst>
                    <a:ext uri="{9D8B030D-6E8A-4147-A177-3AD203B41FA5}">
                      <a16:colId xmlns:a16="http://schemas.microsoft.com/office/drawing/2014/main" val="893971942"/>
                    </a:ext>
                  </a:extLst>
                </a:gridCol>
                <a:gridCol w="1634392">
                  <a:extLst>
                    <a:ext uri="{9D8B030D-6E8A-4147-A177-3AD203B41FA5}">
                      <a16:colId xmlns:a16="http://schemas.microsoft.com/office/drawing/2014/main" val="3242075051"/>
                    </a:ext>
                  </a:extLst>
                </a:gridCol>
                <a:gridCol w="1634392">
                  <a:extLst>
                    <a:ext uri="{9D8B030D-6E8A-4147-A177-3AD203B41FA5}">
                      <a16:colId xmlns:a16="http://schemas.microsoft.com/office/drawing/2014/main" val="522891640"/>
                    </a:ext>
                  </a:extLst>
                </a:gridCol>
                <a:gridCol w="1634392">
                  <a:extLst>
                    <a:ext uri="{9D8B030D-6E8A-4147-A177-3AD203B41FA5}">
                      <a16:colId xmlns:a16="http://schemas.microsoft.com/office/drawing/2014/main" val="3752404894"/>
                    </a:ext>
                  </a:extLst>
                </a:gridCol>
              </a:tblGrid>
              <a:tr h="190679">
                <a:tc>
                  <a:txBody>
                    <a:bodyPr/>
                    <a:lstStyle/>
                    <a:p>
                      <a:pPr algn="ctr" fontAlgn="t"/>
                      <a:r>
                        <a:rPr lang="en-GB" sz="1600" u="none" strike="noStrike">
                          <a:effectLst/>
                        </a:rPr>
                        <a:t> </a:t>
                      </a:r>
                      <a:endParaRPr lang="en-GB" sz="16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600" u="none" strike="noStrike">
                          <a:effectLst/>
                        </a:rPr>
                        <a:t>Criteria </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600" u="none" strike="noStrike">
                          <a:effectLst/>
                        </a:rPr>
                        <a:t>Overall Weighting</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Poor</a:t>
                      </a:r>
                    </a:p>
                    <a:p>
                      <a:pPr algn="l" fontAlgn="ctr"/>
                      <a:r>
                        <a:rPr lang="en-GB" sz="1600" u="none" strike="noStrike">
                          <a:effectLst/>
                        </a:rPr>
                        <a:t>0% to 40%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Marginal </a:t>
                      </a:r>
                    </a:p>
                    <a:p>
                      <a:pPr algn="l" fontAlgn="ctr"/>
                      <a:r>
                        <a:rPr lang="en-GB" sz="1600" u="none" strike="noStrike">
                          <a:effectLst/>
                        </a:rPr>
                        <a:t>40% to 50%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Adequate </a:t>
                      </a:r>
                    </a:p>
                    <a:p>
                      <a:pPr algn="l" fontAlgn="ctr"/>
                      <a:r>
                        <a:rPr lang="en-GB" sz="1600" u="none" strike="noStrike">
                          <a:effectLst/>
                        </a:rPr>
                        <a:t>50% to 60%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Good </a:t>
                      </a:r>
                    </a:p>
                    <a:p>
                      <a:pPr algn="l" fontAlgn="ctr"/>
                      <a:r>
                        <a:rPr lang="en-GB" sz="1600" u="none" strike="noStrike">
                          <a:effectLst/>
                        </a:rPr>
                        <a:t>60% to 70%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Very Good </a:t>
                      </a:r>
                    </a:p>
                    <a:p>
                      <a:pPr algn="l" fontAlgn="ctr"/>
                      <a:r>
                        <a:rPr lang="en-GB" sz="1600" u="none" strike="noStrike">
                          <a:effectLst/>
                        </a:rPr>
                        <a:t>70% to 80%</a:t>
                      </a:r>
                      <a:endParaRPr lang="en-GB" sz="16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600" u="none" strike="noStrike">
                          <a:effectLst/>
                        </a:rPr>
                        <a:t>Excellent </a:t>
                      </a:r>
                    </a:p>
                    <a:p>
                      <a:pPr algn="l" fontAlgn="ctr"/>
                      <a:r>
                        <a:rPr lang="en-GB" sz="1600" u="none" strike="noStrike">
                          <a:effectLst/>
                        </a:rPr>
                        <a:t>80% to 100%</a:t>
                      </a:r>
                      <a:endParaRPr lang="en-GB" sz="1600" b="1"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2305550070"/>
                  </a:ext>
                </a:extLst>
              </a:tr>
              <a:tr h="544797">
                <a:tc>
                  <a:txBody>
                    <a:bodyPr/>
                    <a:lstStyle/>
                    <a:p>
                      <a:pPr algn="ctr" fontAlgn="t"/>
                      <a:r>
                        <a:rPr lang="en-GB" sz="1800" u="none" strike="noStrike">
                          <a:effectLst/>
                        </a:rPr>
                        <a:t>Code</a:t>
                      </a:r>
                      <a:endParaRPr lang="en-GB" sz="1800" b="1"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Coding Style - Comments </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2.5%</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No submission or Code not changed.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Insufficient or inaccurate use of comments.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Header and line comments present but detail could be improved.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Good use of header and line comments with a good level of detail.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Very good use of header and line comments with a very good level of detail and consistency where applicable.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Exemplary use of header and line comments with an according level of detail and appropriate structure.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489655940"/>
                  </a:ext>
                </a:extLst>
              </a:tr>
              <a:tr h="408598">
                <a:tc>
                  <a:txBody>
                    <a:bodyPr/>
                    <a:lstStyle/>
                    <a:p>
                      <a:pPr algn="ctr" fontAlgn="t"/>
                      <a:r>
                        <a:rPr lang="en-GB" sz="1800" u="none" strike="noStrike">
                          <a:effectLst/>
                        </a:rPr>
                        <a:t>(30.0%)</a:t>
                      </a:r>
                      <a:endParaRPr lang="en-GB" sz="18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Coding Style - White space/Layout </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2.5%</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No submission or Code not changed.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Some basic use of white space.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Evidence of some indenting for code structure styling.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Consistent code identing for readability.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Very good use of code indenting and style to demonstrate code structure.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Exemplary use of coding style and layout.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877731599"/>
                  </a:ext>
                </a:extLst>
              </a:tr>
              <a:tr h="680997">
                <a:tc>
                  <a:txBody>
                    <a:bodyPr/>
                    <a:lstStyle/>
                    <a:p>
                      <a:pPr algn="ctr" fontAlgn="t"/>
                      <a:r>
                        <a:rPr lang="en-GB" sz="1100" u="none" strike="noStrike">
                          <a:effectLst/>
                        </a:rPr>
                        <a:t> </a:t>
                      </a:r>
                      <a:endParaRPr lang="en-GB" sz="11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Functional Verilog Coding</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15.0%</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Incomplete code without comments.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Incomplete code with pseudocode-like comments detailing unwritten code. </a:t>
                      </a:r>
                      <a:br>
                        <a:rPr lang="en-GB" sz="1100" u="none" strike="noStrike">
                          <a:effectLst/>
                        </a:rPr>
                      </a:br>
                      <a:r>
                        <a:rPr lang="en-GB" sz="1100" u="none" strike="noStrike">
                          <a:effectLst/>
                        </a:rPr>
                        <a:t>Variable names not descriptive</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Complete code with basic comments. </a:t>
                      </a:r>
                      <a:br>
                        <a:rPr lang="en-GB" sz="1100" u="none" strike="noStrike">
                          <a:effectLst/>
                        </a:rPr>
                      </a:br>
                      <a:r>
                        <a:rPr lang="en-GB" sz="1100" u="none" strike="noStrike">
                          <a:effectLst/>
                        </a:rPr>
                        <a:t>Suitable variable name but no consistency in style.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Complete code with detailed comments. </a:t>
                      </a:r>
                      <a:br>
                        <a:rPr lang="en-GB" sz="1100" u="none" strike="noStrike">
                          <a:effectLst/>
                        </a:rPr>
                      </a:br>
                      <a:r>
                        <a:rPr lang="en-GB" sz="1100" u="none" strike="noStrike">
                          <a:effectLst/>
                        </a:rPr>
                        <a:t>Suitable variable name and consistency in style.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Complete code, well commented, readable and structured. </a:t>
                      </a:r>
                      <a:br>
                        <a:rPr lang="en-GB" sz="1100" u="none" strike="noStrike">
                          <a:effectLst/>
                        </a:rPr>
                      </a:br>
                      <a:r>
                        <a:rPr lang="en-GB" sz="1100" u="none" strike="noStrike">
                          <a:effectLst/>
                        </a:rPr>
                        <a:t>Variable names descriptive and consistent in style.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Elegant and sophisticated code, well commented, readable and structured. Use of advanced coding techniques. </a:t>
                      </a:r>
                      <a:br>
                        <a:rPr lang="en-GB" sz="1100" u="none" strike="noStrike">
                          <a:effectLst/>
                        </a:rPr>
                      </a:br>
                      <a:r>
                        <a:rPr lang="en-GB" sz="1100" u="none" strike="noStrike">
                          <a:effectLst/>
                        </a:rPr>
                        <a:t>Exemplary use of variable names.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121400400"/>
                  </a:ext>
                </a:extLst>
              </a:tr>
              <a:tr h="544797">
                <a:tc>
                  <a:txBody>
                    <a:bodyPr/>
                    <a:lstStyle/>
                    <a:p>
                      <a:pPr algn="l" fontAlgn="t"/>
                      <a:r>
                        <a:rPr lang="en-GB" sz="1100" u="none" strike="noStrike">
                          <a:effectLst/>
                        </a:rPr>
                        <a:t> </a:t>
                      </a:r>
                      <a:endParaRPr lang="en-GB" sz="11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GitHub Commit Frequency</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5.0%</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No submission or repository code not changed.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Single commit of new code. </a:t>
                      </a:r>
                      <a:br>
                        <a:rPr lang="en-GB" sz="1100" u="none" strike="noStrike">
                          <a:effectLst/>
                        </a:rPr>
                      </a:br>
                      <a:r>
                        <a:rPr lang="en-GB" sz="1100" u="none" strike="noStrike">
                          <a:effectLst/>
                        </a:rPr>
                        <a:t>Any code committed/uploaded from the GitHub website (single or multiple uploads)</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Multiple commits of new code in large changes.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Frequent incremental commits.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Frequent incremental commits split by topic/function/file.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Evidence of exemplary use of GitHub commits.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3951271748"/>
                  </a:ext>
                </a:extLst>
              </a:tr>
              <a:tr h="544797">
                <a:tc>
                  <a:txBody>
                    <a:bodyPr/>
                    <a:lstStyle/>
                    <a:p>
                      <a:pPr algn="l" fontAlgn="t"/>
                      <a:r>
                        <a:rPr lang="en-GB" sz="1100" u="none" strike="noStrike">
                          <a:effectLst/>
                        </a:rPr>
                        <a:t> </a:t>
                      </a:r>
                      <a:endParaRPr lang="en-GB" sz="11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GitHub Messages</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2.5%</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No submission.</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Commit summary present but does not allow changes to be identified.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Commit summary allows changes to be identified but description is not present.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Commit summary allows changes to be identified but description is lacking in detail.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Detailed commit summary and descriptions putting changes into context.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Exemplary commit summary and descriptions putting changes into context, including descriptions of external code sources.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2091014344"/>
                  </a:ext>
                </a:extLst>
              </a:tr>
              <a:tr h="417678">
                <a:tc>
                  <a:txBody>
                    <a:bodyPr/>
                    <a:lstStyle/>
                    <a:p>
                      <a:pPr algn="l" fontAlgn="t"/>
                      <a:r>
                        <a:rPr lang="en-GB" sz="1100" u="none" strike="noStrike">
                          <a:effectLst/>
                        </a:rPr>
                        <a:t> </a:t>
                      </a:r>
                      <a:endParaRPr lang="en-GB" sz="1100" b="0" i="0" u="none" strike="noStrike">
                        <a:solidFill>
                          <a:srgbClr val="000000"/>
                        </a:solidFill>
                        <a:effectLst/>
                        <a:latin typeface="Calibri" panose="020F0502020204030204" pitchFamily="34" charset="0"/>
                      </a:endParaRPr>
                    </a:p>
                  </a:txBody>
                  <a:tcPr marL="4540" marR="4540" marT="4540" marB="0"/>
                </a:tc>
                <a:tc>
                  <a:txBody>
                    <a:bodyPr/>
                    <a:lstStyle/>
                    <a:p>
                      <a:pPr algn="ctr" fontAlgn="ctr"/>
                      <a:r>
                        <a:rPr lang="en-GB" sz="1100" b="1" u="none" strike="noStrike">
                          <a:effectLst/>
                        </a:rPr>
                        <a:t>GitHub Readme </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ctr" fontAlgn="ctr"/>
                      <a:r>
                        <a:rPr lang="en-GB" sz="1100" b="1" u="none" strike="noStrike">
                          <a:effectLst/>
                        </a:rPr>
                        <a:t>2.5%</a:t>
                      </a:r>
                      <a:endParaRPr lang="en-GB" sz="1100" b="1"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No submission or readme not changed.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Minor changes to existing readme.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Readme with basic description of files.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Readme contains description of files.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Readme with description of files and functions. </a:t>
                      </a:r>
                      <a:endParaRPr lang="en-GB" sz="1100" b="0" i="0" u="none" strike="noStrike">
                        <a:solidFill>
                          <a:srgbClr val="000000"/>
                        </a:solidFill>
                        <a:effectLst/>
                        <a:latin typeface="Arial" panose="020B0604020202020204" pitchFamily="34" charset="0"/>
                      </a:endParaRPr>
                    </a:p>
                  </a:txBody>
                  <a:tcPr marL="4540" marR="4540" marT="4540" marB="0" anchor="ctr"/>
                </a:tc>
                <a:tc>
                  <a:txBody>
                    <a:bodyPr/>
                    <a:lstStyle/>
                    <a:p>
                      <a:pPr algn="l" fontAlgn="ctr"/>
                      <a:r>
                        <a:rPr lang="en-GB" sz="1100" u="none" strike="noStrike">
                          <a:effectLst/>
                        </a:rPr>
                        <a:t>Exemplary readme detailing all aspects of driver use including examples of use. </a:t>
                      </a:r>
                      <a:endParaRPr lang="en-GB" sz="1100" b="0" i="0" u="none" strike="noStrike">
                        <a:solidFill>
                          <a:srgbClr val="000000"/>
                        </a:solidFill>
                        <a:effectLst/>
                        <a:latin typeface="Arial" panose="020B0604020202020204" pitchFamily="34" charset="0"/>
                      </a:endParaRPr>
                    </a:p>
                  </a:txBody>
                  <a:tcPr marL="4540" marR="4540" marT="4540" marB="0" anchor="ctr"/>
                </a:tc>
                <a:extLst>
                  <a:ext uri="{0D108BD9-81ED-4DB2-BD59-A6C34878D82A}">
                    <a16:rowId xmlns:a16="http://schemas.microsoft.com/office/drawing/2014/main" val="1275061965"/>
                  </a:ext>
                </a:extLst>
              </a:tr>
            </a:tbl>
          </a:graphicData>
        </a:graphic>
      </p:graphicFrame>
      <p:sp>
        <p:nvSpPr>
          <p:cNvPr id="3" name="Title 2">
            <a:extLst>
              <a:ext uri="{FF2B5EF4-FFF2-40B4-BE49-F238E27FC236}">
                <a16:creationId xmlns:a16="http://schemas.microsoft.com/office/drawing/2014/main" id="{85729B1F-B883-1FAD-6255-36B7243F911E}"/>
              </a:ext>
            </a:extLst>
          </p:cNvPr>
          <p:cNvSpPr>
            <a:spLocks noGrp="1"/>
          </p:cNvSpPr>
          <p:nvPr>
            <p:ph type="title"/>
          </p:nvPr>
        </p:nvSpPr>
        <p:spPr/>
        <p:txBody>
          <a:bodyPr/>
          <a:lstStyle/>
          <a:p>
            <a:r>
              <a:rPr lang="en-GB"/>
              <a:t>Rubrics – Code – 30%</a:t>
            </a:r>
          </a:p>
        </p:txBody>
      </p:sp>
    </p:spTree>
    <p:extLst>
      <p:ext uri="{BB962C8B-B14F-4D97-AF65-F5344CB8AC3E}">
        <p14:creationId xmlns:p14="http://schemas.microsoft.com/office/powerpoint/2010/main" val="3060250364"/>
      </p:ext>
    </p:extLst>
  </p:cSld>
  <p:clrMapOvr>
    <a:masterClrMapping/>
  </p:clrMapOvr>
</p:sld>
</file>

<file path=ppt/theme/theme1.xml><?xml version="1.0" encoding="utf-8"?>
<a:theme xmlns:a="http://schemas.openxmlformats.org/drawingml/2006/main" name="SlideTemplate">
  <a:themeElements>
    <a:clrScheme name="Custom 2">
      <a:dk1>
        <a:srgbClr val="000005"/>
      </a:dk1>
      <a:lt1>
        <a:srgbClr val="FFFFFF"/>
      </a:lt1>
      <a:dk2>
        <a:srgbClr val="FFFFFF"/>
      </a:dk2>
      <a:lt2>
        <a:srgbClr val="808080"/>
      </a:lt2>
      <a:accent1>
        <a:srgbClr val="005A9E"/>
      </a:accent1>
      <a:accent2>
        <a:srgbClr val="00502F"/>
      </a:accent2>
      <a:accent3>
        <a:srgbClr val="FFFFFF"/>
      </a:accent3>
      <a:accent4>
        <a:srgbClr val="000003"/>
      </a:accent4>
      <a:accent5>
        <a:srgbClr val="AAB3AD"/>
      </a:accent5>
      <a:accent6>
        <a:srgbClr val="B10F2A"/>
      </a:accent6>
      <a:hlink>
        <a:srgbClr val="E9E2D3"/>
      </a:hlink>
      <a:folHlink>
        <a:srgbClr val="99CC00"/>
      </a:folHlink>
    </a:clrScheme>
    <a:fontScheme name="University of Lee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 - 16-9.ppt [Compatibility Mode]" id="{D4D90127-7D02-418F-AD82-24FA00DCFC88}" vid="{61A979EA-E20C-4E4D-8452-3A9F90727A49}"/>
    </a:ext>
  </a:extLst>
</a:theme>
</file>

<file path=ppt/theme/theme2.xml><?xml version="1.0" encoding="utf-8"?>
<a:theme xmlns:a="http://schemas.openxmlformats.org/drawingml/2006/main" name="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080844-2B60-47DC-9284-49F17D931A3A}" vid="{24729F0A-DB90-408E-A648-D6CFCB856E8B}"/>
    </a:ext>
  </a:extLst>
</a:theme>
</file>

<file path=ppt/theme/theme3.xml><?xml version="1.0" encoding="utf-8"?>
<a:theme xmlns:a="http://schemas.openxmlformats.org/drawingml/2006/main" name="1_Ultrasound Group">
  <a:themeElements>
    <a:clrScheme name="University of Leeds">
      <a:dk1>
        <a:srgbClr val="000000"/>
      </a:dk1>
      <a:lt1>
        <a:srgbClr val="FFFFFF"/>
      </a:lt1>
      <a:dk2>
        <a:srgbClr val="2A5A6C"/>
      </a:dk2>
      <a:lt2>
        <a:srgbClr val="FEFFFE"/>
      </a:lt2>
      <a:accent1>
        <a:srgbClr val="234E5E"/>
      </a:accent1>
      <a:accent2>
        <a:srgbClr val="195A6F"/>
      </a:accent2>
      <a:accent3>
        <a:srgbClr val="E88A43"/>
      </a:accent3>
      <a:accent4>
        <a:srgbClr val="C8BA3C"/>
      </a:accent4>
      <a:accent5>
        <a:srgbClr val="E95956"/>
      </a:accent5>
      <a:accent6>
        <a:srgbClr val="919191"/>
      </a:accent6>
      <a:hlink>
        <a:srgbClr val="E88A43"/>
      </a:hlink>
      <a:folHlink>
        <a:srgbClr val="9E9F9D"/>
      </a:folHlink>
    </a:clrScheme>
    <a:fontScheme name="University of Leeds">
      <a:majorFont>
        <a:latin typeface="TradeGothic LT CondEighteen"/>
        <a:ea typeface=""/>
        <a:cs typeface=""/>
      </a:majorFont>
      <a:minorFont>
        <a:latin typeface="TradeGothic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spDef>
    <a:lnDef>
      <a:spPr bwMode="auto">
        <a:xfrm>
          <a:off x="0" y="0"/>
          <a:ext cx="1" cy="1"/>
        </a:xfrm>
        <a:custGeom>
          <a:avLst/>
          <a:gdLst/>
          <a:ahLst/>
          <a:cxnLst/>
          <a:rect l="0" t="0" r="0" b="0"/>
          <a:pathLst/>
        </a:custGeom>
        <a:solidFill>
          <a:schemeClr val="hlink"/>
        </a:solidFill>
        <a:ln w="317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GB" sz="2000" b="0" i="0" u="none" strike="noStrike" cap="none" normalizeH="0" baseline="0" smtClean="0">
            <a:ln>
              <a:noFill/>
            </a:ln>
            <a:solidFill>
              <a:schemeClr val="tx1"/>
            </a:solidFill>
            <a:effectLst/>
            <a:latin typeface="TradeGothic LT" charset="0"/>
          </a:defRPr>
        </a:defPPr>
      </a:lstStyle>
    </a:lnDef>
  </a:objectDefaults>
  <a:extraClrSchemeLst>
    <a:extraClrScheme>
      <a:clrScheme name="University of Leeds 1">
        <a:dk1>
          <a:srgbClr val="000005"/>
        </a:dk1>
        <a:lt1>
          <a:srgbClr val="FFFFFF"/>
        </a:lt1>
        <a:dk2>
          <a:srgbClr val="FFFFFF"/>
        </a:dk2>
        <a:lt2>
          <a:srgbClr val="808080"/>
        </a:lt2>
        <a:accent1>
          <a:srgbClr val="00502F"/>
        </a:accent1>
        <a:accent2>
          <a:srgbClr val="C41230"/>
        </a:accent2>
        <a:accent3>
          <a:srgbClr val="FFFFFF"/>
        </a:accent3>
        <a:accent4>
          <a:srgbClr val="000003"/>
        </a:accent4>
        <a:accent5>
          <a:srgbClr val="AAB3AD"/>
        </a:accent5>
        <a:accent6>
          <a:srgbClr val="B10F2A"/>
        </a:accent6>
        <a:hlink>
          <a:srgbClr val="E9E2D3"/>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ltrasound2.potx" id="{88A9D77D-F156-4FAD-BDB4-0EB8C2B02C9A}" vid="{F04C321E-3BDA-448F-B199-1CB2FB9726A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6554487-1463-46f8-b240-081be97a76b5">
      <Terms xmlns="http://schemas.microsoft.com/office/infopath/2007/PartnerControls"/>
    </lcf76f155ced4ddcb4097134ff3c332f>
    <TaxCatchAll xmlns="5ac55064-dd98-40ab-a792-a6825aa724e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1EA1F0BA472874997206344F38DEB9C" ma:contentTypeVersion="17" ma:contentTypeDescription="Create a new document." ma:contentTypeScope="" ma:versionID="54b494c094f113afa5093b252f757f3a">
  <xsd:schema xmlns:xsd="http://www.w3.org/2001/XMLSchema" xmlns:xs="http://www.w3.org/2001/XMLSchema" xmlns:p="http://schemas.microsoft.com/office/2006/metadata/properties" xmlns:ns2="f6554487-1463-46f8-b240-081be97a76b5" xmlns:ns3="5ac55064-dd98-40ab-a792-a6825aa724ee" targetNamespace="http://schemas.microsoft.com/office/2006/metadata/properties" ma:root="true" ma:fieldsID="5760321a1d0944bd879300ad69047cd3" ns2:_="" ns3:_="">
    <xsd:import namespace="f6554487-1463-46f8-b240-081be97a76b5"/>
    <xsd:import namespace="5ac55064-dd98-40ab-a792-a6825aa724e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54487-1463-46f8-b240-081be97a7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a19cb6-1b10-4512-a12b-f76e45842a2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c55064-dd98-40ab-a792-a6825aa724e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782640b-3a96-44ca-9be4-bf9ec8a88c94}" ma:internalName="TaxCatchAll" ma:showField="CatchAllData" ma:web="5ac55064-dd98-40ab-a792-a6825aa724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C7A49E-4ABA-440B-882E-44365321753E}">
  <ds:schemaRefs>
    <ds:schemaRef ds:uri="http://schemas.microsoft.com/sharepoint/v3/contenttype/forms"/>
  </ds:schemaRefs>
</ds:datastoreItem>
</file>

<file path=customXml/itemProps2.xml><?xml version="1.0" encoding="utf-8"?>
<ds:datastoreItem xmlns:ds="http://schemas.openxmlformats.org/officeDocument/2006/customXml" ds:itemID="{F02632A7-A706-4466-AEBB-441FFA98581A}">
  <ds:schemaRefs>
    <ds:schemaRef ds:uri="5ac55064-dd98-40ab-a792-a6825aa724ee"/>
    <ds:schemaRef ds:uri="f6554487-1463-46f8-b240-081be97a76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32F4948-903F-47E1-854B-88D4C2F64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54487-1463-46f8-b240-081be97a76b5"/>
    <ds:schemaRef ds:uri="5ac55064-dd98-40ab-a792-a6825aa724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6014</Words>
  <Application>Microsoft Office PowerPoint</Application>
  <PresentationFormat>Custom</PresentationFormat>
  <Paragraphs>757</Paragraphs>
  <Slides>61</Slides>
  <Notes>21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61</vt:i4>
      </vt:variant>
    </vt:vector>
  </HeadingPairs>
  <TitlesOfParts>
    <vt:vector size="73" baseType="lpstr">
      <vt:lpstr>Arial</vt:lpstr>
      <vt:lpstr>Calibri</vt:lpstr>
      <vt:lpstr>Courier New</vt:lpstr>
      <vt:lpstr>Times</vt:lpstr>
      <vt:lpstr>Times New Roman</vt:lpstr>
      <vt:lpstr>TradeGothic LT</vt:lpstr>
      <vt:lpstr>TradeGothic LT Bold</vt:lpstr>
      <vt:lpstr>TradeGothic LT CondEighteen</vt:lpstr>
      <vt:lpstr>Wingdings</vt:lpstr>
      <vt:lpstr>SlideTemplate</vt:lpstr>
      <vt:lpstr>Ultrasound Group</vt:lpstr>
      <vt:lpstr>1_Ultrasound Group</vt:lpstr>
      <vt:lpstr>ELEC5566M FPGA Design for System-on-Chip</vt:lpstr>
      <vt:lpstr>Units 2-3: Mini-Project</vt:lpstr>
      <vt:lpstr>Technical Brief</vt:lpstr>
      <vt:lpstr>Groups</vt:lpstr>
      <vt:lpstr>Open book? Plagiarism?</vt:lpstr>
      <vt:lpstr>Requirements</vt:lpstr>
      <vt:lpstr>Requirements</vt:lpstr>
      <vt:lpstr>Assignment Information</vt:lpstr>
      <vt:lpstr>Rubrics – Code – 30%</vt:lpstr>
      <vt:lpstr>Rubrics – Written Report – 40% </vt:lpstr>
      <vt:lpstr>Rubrics – Viva with Demo – 30%</vt:lpstr>
      <vt:lpstr>Questions</vt:lpstr>
      <vt:lpstr>Unit 2.2 Task Recap</vt:lpstr>
      <vt:lpstr>Task 1 – Moore State Machine</vt:lpstr>
      <vt:lpstr>Task 2 – Mealy State Machine</vt:lpstr>
      <vt:lpstr>Task 3 – Coffee Machine FSM - Moore</vt:lpstr>
      <vt:lpstr>Task 4 – Coffee Machine FSM - Mealy</vt:lpstr>
      <vt:lpstr>PowerPoint Presentation</vt:lpstr>
      <vt:lpstr>DE1-SoC Hardware</vt:lpstr>
      <vt:lpstr>DE1-SoC Hardware Health and Safety Rules!</vt:lpstr>
      <vt:lpstr>Hardware Loan</vt:lpstr>
      <vt:lpstr>Hardware Loan</vt:lpstr>
      <vt:lpstr>Hardware Loan</vt:lpstr>
      <vt:lpstr>Hardware Loan</vt:lpstr>
      <vt:lpstr>Hardware Loan Step 2 – Collecting during surgery on 7th March, 3-5pm, Elec. Eng 160</vt:lpstr>
      <vt:lpstr>Terasic DE1-SoC</vt:lpstr>
      <vt:lpstr>Terasic DE1-SoC</vt:lpstr>
      <vt:lpstr>Electrostatic Sensitive Devices - Warning</vt:lpstr>
      <vt:lpstr>Electrostatic Sensitive Devices - Warning</vt:lpstr>
      <vt:lpstr>Electrostatic Sensitive Devices - Warning</vt:lpstr>
      <vt:lpstr>Electrostatic Sensitive Devices - Warning</vt:lpstr>
      <vt:lpstr>Powering on the DE1-SoC</vt:lpstr>
      <vt:lpstr>Testing the DE1-SoC</vt:lpstr>
      <vt:lpstr>DE1-SoC Pin Assignment</vt:lpstr>
      <vt:lpstr>DE1-SoC Pin Mapping for GPIO Connectors</vt:lpstr>
      <vt:lpstr>Connecting LCD and Servo</vt:lpstr>
      <vt:lpstr>Compilation for Hardware</vt:lpstr>
      <vt:lpstr>Pin Assignments</vt:lpstr>
      <vt:lpstr>Pin Assignments – Top Level Module Declaration </vt:lpstr>
      <vt:lpstr>Pin Planner Window</vt:lpstr>
      <vt:lpstr>Pin Assignment Example – 4-bit Adder</vt:lpstr>
      <vt:lpstr>Assign Pins Carefully!</vt:lpstr>
      <vt:lpstr>Quartus Programmer</vt:lpstr>
      <vt:lpstr>Programming Chain</vt:lpstr>
      <vt:lpstr>Programming the FPGA </vt:lpstr>
      <vt:lpstr>Questions?</vt:lpstr>
      <vt:lpstr>Number Systems</vt:lpstr>
      <vt:lpstr>Typical Datatypes</vt:lpstr>
      <vt:lpstr>Number Representation</vt:lpstr>
      <vt:lpstr>Number System Examples</vt:lpstr>
      <vt:lpstr>Number Representation</vt:lpstr>
      <vt:lpstr>Unsigned Versus Two’s Complement Representation</vt:lpstr>
      <vt:lpstr>Unsigned Versus Two’s Complement Representation</vt:lpstr>
      <vt:lpstr>Two’s Complement Subtraction</vt:lpstr>
      <vt:lpstr>Integer to BCD Conversion</vt:lpstr>
      <vt:lpstr>Binary Coded Decimal Shift-and-add-3</vt:lpstr>
      <vt:lpstr>Binary Coded Decimal Shift-and-minus-3</vt:lpstr>
      <vt:lpstr>IEEE 754 Floating-Point Standard</vt:lpstr>
      <vt:lpstr>Expressible number range</vt:lpstr>
      <vt:lpstr>Floating Point Numbers</vt:lpstr>
      <vt:lpstr>Hungarian Notation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ELEC5566M FPGA Design for System-on-Chip</dc:title>
  <dc:creator>David Cowell</dc:creator>
  <cp:lastModifiedBy>Steven Freear</cp:lastModifiedBy>
  <cp:revision>9</cp:revision>
  <dcterms:created xsi:type="dcterms:W3CDTF">2021-02-08T15:38:11Z</dcterms:created>
  <dcterms:modified xsi:type="dcterms:W3CDTF">2024-03-05T11:48:59Z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0x010100B1EA1F0BA472874997206344F38DEB9C</vt:lpwstr>
  </property>
  <property fmtid="{D5CDD505-2E9C-101B-9397-08002B2CF9AE}" pid="3" name="MediaServiceImageTags">
    <vt:lpwstr/>
  </property>
</Properties>
</file>